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notesMasterIdLst>
    <p:notesMasterId r:id="rId8"/>
  </p:notesMasterIdLst>
  <p:sldSz cx="9144000" cy="5143500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Relationship Id="rId11" Type="http://schemas.openxmlformats.org/officeDocument/2006/relationships/theme" Target="theme/theme1.xml"/><Relationship Id="rId1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-1.png"/><Relationship Id="rId2" Type="http://schemas.openxmlformats.org/officeDocument/2006/relationships/image" Target="../media/image-1-2.png"/><Relationship Id="rId3" Type="http://schemas.openxmlformats.org/officeDocument/2006/relationships/image" Target="../media/image-1-3.png"/><Relationship Id="rId4" Type="http://schemas.openxmlformats.org/officeDocument/2006/relationships/image" Target="../media/image-1-4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-1.png"/><Relationship Id="rId2" Type="http://schemas.openxmlformats.org/officeDocument/2006/relationships/image" Target="../media/image-2-2.png"/><Relationship Id="rId3" Type="http://schemas.openxmlformats.org/officeDocument/2006/relationships/image" Target="../media/image-2-3.png"/><Relationship Id="rId4" Type="http://schemas.openxmlformats.org/officeDocument/2006/relationships/image" Target="../media/image-2-4.png"/><Relationship Id="rId5" Type="http://schemas.openxmlformats.org/officeDocument/2006/relationships/image" Target="../media/image-2-5.png"/><Relationship Id="rId6" Type="http://schemas.openxmlformats.org/officeDocument/2006/relationships/image" Target="../media/image-2-6.png"/><Relationship Id="rId7" Type="http://schemas.openxmlformats.org/officeDocument/2006/relationships/slideLayout" Target="../slideLayouts/slideLayout1.xml"/><Relationship Id="rId8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-1.png"/><Relationship Id="rId2" Type="http://schemas.openxmlformats.org/officeDocument/2006/relationships/image" Target="../media/image-4-2.png"/><Relationship Id="rId3" Type="http://schemas.openxmlformats.org/officeDocument/2006/relationships/image" Target="../media/image-4-3.png"/><Relationship Id="rId4" Type="http://schemas.openxmlformats.org/officeDocument/2006/relationships/image" Target="../media/image-4-4.png"/><Relationship Id="rId5" Type="http://schemas.openxmlformats.org/officeDocument/2006/relationships/image" Target="../media/image-4-5.png"/><Relationship Id="rId6" Type="http://schemas.openxmlformats.org/officeDocument/2006/relationships/image" Target="../media/image-4-6.png"/><Relationship Id="rId7" Type="http://schemas.openxmlformats.org/officeDocument/2006/relationships/image" Target="../media/image-4-7.png"/><Relationship Id="rId8" Type="http://schemas.openxmlformats.org/officeDocument/2006/relationships/slideLayout" Target="../slideLayouts/slideLayout1.xml"/><Relationship Id="rId9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5-1.png"/><Relationship Id="rId2" Type="http://schemas.openxmlformats.org/officeDocument/2006/relationships/image" Target="../media/image-5-2.png"/><Relationship Id="rId3" Type="http://schemas.openxmlformats.org/officeDocument/2006/relationships/image" Target="../media/image-5-3.png"/><Relationship Id="rId4" Type="http://schemas.openxmlformats.org/officeDocument/2006/relationships/image" Target="../media/image-5-4.png"/><Relationship Id="rId5" Type="http://schemas.openxmlformats.org/officeDocument/2006/relationships/image" Target="../media/image-5-5.png"/><Relationship Id="rId6" Type="http://schemas.openxmlformats.org/officeDocument/2006/relationships/image" Target="../media/image-5-6.png"/><Relationship Id="rId7" Type="http://schemas.openxmlformats.org/officeDocument/2006/relationships/image" Target="../media/image-5-7.png"/><Relationship Id="rId8" Type="http://schemas.openxmlformats.org/officeDocument/2006/relationships/image" Target="../media/image-5-8.png"/><Relationship Id="rId9" Type="http://schemas.openxmlformats.org/officeDocument/2006/relationships/image" Target="../media/image-5-9.png"/><Relationship Id="rId10" Type="http://schemas.openxmlformats.org/officeDocument/2006/relationships/image" Target="../media/image-5-10.png"/><Relationship Id="rId11" Type="http://schemas.openxmlformats.org/officeDocument/2006/relationships/image" Target="../media/image-5-11.png"/><Relationship Id="rId12" Type="http://schemas.openxmlformats.org/officeDocument/2006/relationships/image" Target="../media/image-5-12.png"/><Relationship Id="rId13" Type="http://schemas.openxmlformats.org/officeDocument/2006/relationships/image" Target="../media/image-5-13.png"/><Relationship Id="rId14" Type="http://schemas.openxmlformats.org/officeDocument/2006/relationships/image" Target="../media/image-5-14.png"/><Relationship Id="rId15" Type="http://schemas.openxmlformats.org/officeDocument/2006/relationships/image" Target="../media/image-5-15.png"/><Relationship Id="rId16" Type="http://schemas.openxmlformats.org/officeDocument/2006/relationships/slideLayout" Target="../slideLayouts/slideLayout1.xml"/><Relationship Id="rId17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6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D1B3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3474720"/>
            <a:ext cx="9144000" cy="1668780"/>
          </a:xfrm>
          <a:prstGeom prst="rect">
            <a:avLst/>
          </a:prstGeom>
          <a:solidFill>
            <a:srgbClr val="0A1530"/>
          </a:solidFill>
          <a:ln/>
        </p:spPr>
      </p:sp>
      <p:sp>
        <p:nvSpPr>
          <p:cNvPr id="4" name="Shape 2"/>
          <p:cNvSpPr/>
          <p:nvPr/>
        </p:nvSpPr>
        <p:spPr>
          <a:xfrm>
            <a:off x="-457200" y="-457200"/>
            <a:ext cx="2560320" cy="2560320"/>
          </a:xfrm>
          <a:prstGeom prst="ellipse">
            <a:avLst/>
          </a:prstGeom>
          <a:solidFill>
            <a:srgbClr val="1565C0">
              <a:alpha val="40000"/>
            </a:srgbClr>
          </a:solidFill>
          <a:ln w="12700">
            <a:solidFill>
              <a:srgbClr val="1565C0">
                <a:alpha val="40000"/>
              </a:srgbClr>
            </a:solidFill>
            <a:prstDash val="solid"/>
          </a:ln>
        </p:spPr>
      </p:sp>
      <p:sp>
        <p:nvSpPr>
          <p:cNvPr id="5" name="Shape 3"/>
          <p:cNvSpPr/>
          <p:nvPr/>
        </p:nvSpPr>
        <p:spPr>
          <a:xfrm>
            <a:off x="7132320" y="2926080"/>
            <a:ext cx="2286000" cy="2286000"/>
          </a:xfrm>
          <a:prstGeom prst="ellipse">
            <a:avLst/>
          </a:prstGeom>
          <a:solidFill>
            <a:srgbClr val="2E7D32">
              <a:alpha val="40000"/>
            </a:srgbClr>
          </a:solidFill>
          <a:ln w="12700">
            <a:solidFill>
              <a:srgbClr val="2E7D32">
                <a:alpha val="40000"/>
              </a:srgbClr>
            </a:solidFill>
            <a:prstDash val="solid"/>
          </a:ln>
        </p:spPr>
      </p:sp>
      <p:sp>
        <p:nvSpPr>
          <p:cNvPr id="6" name="Shape 4"/>
          <p:cNvSpPr/>
          <p:nvPr/>
        </p:nvSpPr>
        <p:spPr>
          <a:xfrm>
            <a:off x="7955280" y="-182880"/>
            <a:ext cx="1097280" cy="1097280"/>
          </a:xfrm>
          <a:prstGeom prst="ellipse">
            <a:avLst/>
          </a:prstGeom>
          <a:solidFill>
            <a:srgbClr val="FFD600">
              <a:alpha val="45000"/>
            </a:srgbClr>
          </a:solidFill>
          <a:ln w="12700">
            <a:solidFill>
              <a:srgbClr val="FFD600">
                <a:alpha val="45000"/>
              </a:srgbClr>
            </a:solidFill>
            <a:prstDash val="solid"/>
          </a:ln>
        </p:spPr>
      </p:sp>
      <p:sp>
        <p:nvSpPr>
          <p:cNvPr id="7" name="Shape 5"/>
          <p:cNvSpPr/>
          <p:nvPr/>
        </p:nvSpPr>
        <p:spPr>
          <a:xfrm>
            <a:off x="0" y="3840480"/>
            <a:ext cx="914400" cy="914400"/>
          </a:xfrm>
          <a:prstGeom prst="ellipse">
            <a:avLst/>
          </a:prstGeom>
          <a:solidFill>
            <a:srgbClr val="C62828">
              <a:alpha val="40000"/>
            </a:srgbClr>
          </a:solidFill>
          <a:ln w="12700">
            <a:solidFill>
              <a:srgbClr val="C62828">
                <a:alpha val="40000"/>
              </a:srgbClr>
            </a:solidFill>
            <a:prstDash val="solid"/>
          </a:ln>
        </p:spPr>
      </p:sp>
      <p:sp>
        <p:nvSpPr>
          <p:cNvPr id="8" name="Shape 6"/>
          <p:cNvSpPr/>
          <p:nvPr/>
        </p:nvSpPr>
        <p:spPr>
          <a:xfrm>
            <a:off x="4206240" y="-91440"/>
            <a:ext cx="502920" cy="502920"/>
          </a:xfrm>
          <a:prstGeom prst="ellipse">
            <a:avLst/>
          </a:prstGeom>
          <a:solidFill>
            <a:srgbClr val="FFD600">
              <a:alpha val="55000"/>
            </a:srgbClr>
          </a:solidFill>
          <a:ln w="12700">
            <a:solidFill>
              <a:srgbClr val="FFD600">
                <a:alpha val="55000"/>
              </a:srgbClr>
            </a:solidFill>
            <a:prstDash val="solid"/>
          </a:ln>
        </p:spPr>
      </p:sp>
      <p:sp>
        <p:nvSpPr>
          <p:cNvPr id="9" name="Shape 7"/>
          <p:cNvSpPr/>
          <p:nvPr/>
        </p:nvSpPr>
        <p:spPr>
          <a:xfrm>
            <a:off x="8686800" y="2194560"/>
            <a:ext cx="365760" cy="365760"/>
          </a:xfrm>
          <a:prstGeom prst="ellipse">
            <a:avLst/>
          </a:prstGeom>
          <a:solidFill>
            <a:srgbClr val="E65100">
              <a:alpha val="60000"/>
            </a:srgbClr>
          </a:solidFill>
          <a:ln w="12700">
            <a:solidFill>
              <a:srgbClr val="E65100">
                <a:alpha val="60000"/>
              </a:srgbClr>
            </a:solidFill>
            <a:prstDash val="solid"/>
          </a:ln>
        </p:spPr>
      </p:sp>
      <p:sp>
        <p:nvSpPr>
          <p:cNvPr id="10" name="Shape 8"/>
          <p:cNvSpPr/>
          <p:nvPr/>
        </p:nvSpPr>
        <p:spPr>
          <a:xfrm>
            <a:off x="365760" y="2560320"/>
            <a:ext cx="274320" cy="274320"/>
          </a:xfrm>
          <a:prstGeom prst="ellipse">
            <a:avLst/>
          </a:prstGeom>
          <a:solidFill>
            <a:srgbClr val="4FC3F7">
              <a:alpha val="65000"/>
            </a:srgbClr>
          </a:solidFill>
          <a:ln w="12700">
            <a:solidFill>
              <a:srgbClr val="4FC3F7">
                <a:alpha val="65000"/>
              </a:srgbClr>
            </a:solidFill>
            <a:prstDash val="solid"/>
          </a:ln>
        </p:spPr>
      </p:sp>
      <p:sp>
        <p:nvSpPr>
          <p:cNvPr id="11" name="Shape 9"/>
          <p:cNvSpPr/>
          <p:nvPr/>
        </p:nvSpPr>
        <p:spPr>
          <a:xfrm>
            <a:off x="0" y="1463040"/>
            <a:ext cx="9144000" cy="50292"/>
          </a:xfrm>
          <a:prstGeom prst="rect">
            <a:avLst/>
          </a:prstGeom>
          <a:solidFill>
            <a:srgbClr val="FFD600"/>
          </a:solidFill>
          <a:ln/>
        </p:spPr>
      </p:sp>
      <p:sp>
        <p:nvSpPr>
          <p:cNvPr id="12" name="Shape 10"/>
          <p:cNvSpPr/>
          <p:nvPr/>
        </p:nvSpPr>
        <p:spPr>
          <a:xfrm>
            <a:off x="0" y="2971800"/>
            <a:ext cx="9144000" cy="50292"/>
          </a:xfrm>
          <a:prstGeom prst="rect">
            <a:avLst/>
          </a:prstGeom>
          <a:solidFill>
            <a:srgbClr val="FFD600"/>
          </a:solidFill>
          <a:ln/>
        </p:spPr>
      </p:sp>
      <p:sp>
        <p:nvSpPr>
          <p:cNvPr id="13" name="Text 11"/>
          <p:cNvSpPr/>
          <p:nvPr/>
        </p:nvSpPr>
        <p:spPr>
          <a:xfrm>
            <a:off x="0" y="164592"/>
            <a:ext cx="9144000" cy="1188720"/>
          </a:xfrm>
          <a:prstGeom prst="rect">
            <a:avLst/>
          </a:prstGeom>
          <a:noFill/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5000" b="1" dirty="0">
                <a:solidFill>
                  <a:srgbClr val="FFD600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Bienvenue au College !</a:t>
            </a:r>
            <a:endParaRPr lang="en-US" sz="5000" dirty="0"/>
          </a:p>
        </p:txBody>
      </p:sp>
      <p:pic>
        <p:nvPicPr>
          <p:cNvPr id="1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920" y="1645920"/>
            <a:ext cx="731520" cy="731520"/>
          </a:xfrm>
          <a:prstGeom prst="rect">
            <a:avLst/>
          </a:prstGeom>
        </p:spPr>
      </p:pic>
      <p:pic>
        <p:nvPicPr>
          <p:cNvPr id="15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560" y="1645920"/>
            <a:ext cx="731520" cy="731520"/>
          </a:xfrm>
          <a:prstGeom prst="rect">
            <a:avLst/>
          </a:prstGeom>
        </p:spPr>
      </p:pic>
      <p:sp>
        <p:nvSpPr>
          <p:cNvPr id="16" name="Text 12"/>
          <p:cNvSpPr/>
          <p:nvPr/>
        </p:nvSpPr>
        <p:spPr>
          <a:xfrm>
            <a:off x="1371600" y="1481328"/>
            <a:ext cx="6400800" cy="7498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20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Journee d'integration des eleves de CM2</a:t>
            </a:r>
            <a:endParaRPr lang="en-US" sz="2000" dirty="0"/>
          </a:p>
        </p:txBody>
      </p:sp>
      <p:sp>
        <p:nvSpPr>
          <p:cNvPr id="17" name="Text 13"/>
          <p:cNvSpPr/>
          <p:nvPr/>
        </p:nvSpPr>
        <p:spPr>
          <a:xfrm>
            <a:off x="1371600" y="2212848"/>
            <a:ext cx="6400800" cy="5669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700" i="1" dirty="0">
                <a:solidFill>
                  <a:srgbClr val="90CAF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College Gaston Febus  |  Lannemezan</a:t>
            </a:r>
            <a:endParaRPr lang="en-US" sz="1700" dirty="0"/>
          </a:p>
        </p:txBody>
      </p:sp>
      <p:sp>
        <p:nvSpPr>
          <p:cNvPr id="18" name="Shape 14"/>
          <p:cNvSpPr/>
          <p:nvPr/>
        </p:nvSpPr>
        <p:spPr>
          <a:xfrm>
            <a:off x="3063240" y="3154680"/>
            <a:ext cx="3017520" cy="548640"/>
          </a:xfrm>
          <a:prstGeom prst="rect">
            <a:avLst/>
          </a:prstGeom>
          <a:solidFill>
            <a:srgbClr val="FFD600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19" name="Text 15"/>
          <p:cNvSpPr/>
          <p:nvPr/>
        </p:nvSpPr>
        <p:spPr>
          <a:xfrm>
            <a:off x="3063240" y="3154680"/>
            <a:ext cx="301752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5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Vendredi 22 mai 2026</a:t>
            </a:r>
            <a:endParaRPr lang="en-US" sz="1500" dirty="0"/>
          </a:p>
        </p:txBody>
      </p:sp>
      <p:pic>
        <p:nvPicPr>
          <p:cNvPr id="20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" y="3200400"/>
            <a:ext cx="594360" cy="594360"/>
          </a:xfrm>
          <a:prstGeom prst="rect">
            <a:avLst/>
          </a:prstGeom>
        </p:spPr>
      </p:pic>
      <p:pic>
        <p:nvPicPr>
          <p:cNvPr id="21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320" y="3200400"/>
            <a:ext cx="594360" cy="594360"/>
          </a:xfrm>
          <a:prstGeom prst="rect">
            <a:avLst/>
          </a:prstGeom>
        </p:spPr>
      </p:pic>
      <p:sp>
        <p:nvSpPr>
          <p:cNvPr id="22" name="Text 16"/>
          <p:cNvSpPr/>
          <p:nvPr/>
        </p:nvSpPr>
        <p:spPr>
          <a:xfrm>
            <a:off x="457200" y="4773168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800" dirty="0">
                <a:solidFill>
                  <a:srgbClr val="90CAF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101 rue de la cite scolaire, 65303 Lannemezan</a:t>
            </a:r>
            <a:endParaRPr lang="en-US" sz="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E3F2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60120"/>
          </a:xfrm>
          <a:prstGeom prst="rect">
            <a:avLst/>
          </a:prstGeom>
          <a:solidFill>
            <a:srgbClr val="1565C0"/>
          </a:solidFill>
          <a:ln/>
        </p:spPr>
      </p:sp>
      <p:pic>
        <p:nvPicPr>
          <p:cNvPr id="3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320" y="118872"/>
            <a:ext cx="640080" cy="64008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05840" y="0"/>
            <a:ext cx="7772400" cy="9601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l" indent="0" marL="0">
              <a:buNone/>
            </a:pPr>
            <a:r>
              <a:rPr lang="en-US" sz="30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Programme du matin</a:t>
            </a:r>
            <a:endParaRPr lang="en-US" sz="3000" dirty="0"/>
          </a:p>
        </p:txBody>
      </p:sp>
      <p:sp>
        <p:nvSpPr>
          <p:cNvPr id="5" name="Shape 2"/>
          <p:cNvSpPr/>
          <p:nvPr/>
        </p:nvSpPr>
        <p:spPr>
          <a:xfrm>
            <a:off x="228600" y="1051560"/>
            <a:ext cx="8686800" cy="704088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6" name="Shape 3"/>
          <p:cNvSpPr/>
          <p:nvPr/>
        </p:nvSpPr>
        <p:spPr>
          <a:xfrm>
            <a:off x="228600" y="1051560"/>
            <a:ext cx="164592" cy="704088"/>
          </a:xfrm>
          <a:prstGeom prst="rect">
            <a:avLst/>
          </a:prstGeom>
          <a:solidFill>
            <a:srgbClr val="1565C0"/>
          </a:solidFill>
          <a:ln/>
        </p:spPr>
      </p:sp>
      <p:sp>
        <p:nvSpPr>
          <p:cNvPr id="7" name="Shape 4"/>
          <p:cNvSpPr/>
          <p:nvPr/>
        </p:nvSpPr>
        <p:spPr>
          <a:xfrm>
            <a:off x="475488" y="1152144"/>
            <a:ext cx="493776" cy="493776"/>
          </a:xfrm>
          <a:prstGeom prst="ellipse">
            <a:avLst/>
          </a:prstGeom>
          <a:solidFill>
            <a:srgbClr val="1565C0"/>
          </a:solidFill>
          <a:ln/>
        </p:spPr>
      </p:sp>
      <p:pic>
        <p:nvPicPr>
          <p:cNvPr id="8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96" y="1188720"/>
            <a:ext cx="365760" cy="365760"/>
          </a:xfrm>
          <a:prstGeom prst="rect">
            <a:avLst/>
          </a:prstGeom>
        </p:spPr>
      </p:pic>
      <p:sp>
        <p:nvSpPr>
          <p:cNvPr id="9" name="Shape 5"/>
          <p:cNvSpPr/>
          <p:nvPr/>
        </p:nvSpPr>
        <p:spPr>
          <a:xfrm>
            <a:off x="1078992" y="1188720"/>
            <a:ext cx="1508760" cy="338328"/>
          </a:xfrm>
          <a:prstGeom prst="rect">
            <a:avLst/>
          </a:prstGeom>
          <a:solidFill>
            <a:srgbClr val="1565C0"/>
          </a:solidFill>
          <a:ln/>
        </p:spPr>
      </p:sp>
      <p:sp>
        <p:nvSpPr>
          <p:cNvPr id="10" name="Text 6"/>
          <p:cNvSpPr/>
          <p:nvPr/>
        </p:nvSpPr>
        <p:spPr>
          <a:xfrm>
            <a:off x="1078992" y="1188720"/>
            <a:ext cx="1508760" cy="3383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05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8h00 - 9h00</a:t>
            </a:r>
            <a:endParaRPr lang="en-US" sz="1050" dirty="0"/>
          </a:p>
        </p:txBody>
      </p:sp>
      <p:sp>
        <p:nvSpPr>
          <p:cNvPr id="11" name="Text 7"/>
          <p:cNvSpPr/>
          <p:nvPr/>
        </p:nvSpPr>
        <p:spPr>
          <a:xfrm>
            <a:off x="2697480" y="1106424"/>
            <a:ext cx="5989320" cy="3017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50" b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Accueil des CM2</a:t>
            </a:r>
            <a:endParaRPr lang="en-US" sz="1450" dirty="0"/>
          </a:p>
        </p:txBody>
      </p:sp>
      <p:sp>
        <p:nvSpPr>
          <p:cNvPr id="12" name="Text 8"/>
          <p:cNvSpPr/>
          <p:nvPr/>
        </p:nvSpPr>
        <p:spPr>
          <a:xfrm>
            <a:off x="2697480" y="1417320"/>
            <a:ext cx="59893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950" i="1" dirty="0">
                <a:solidFill>
                  <a:srgbClr val="55557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Espace culturel  |  Direction  |  CPE</a:t>
            </a:r>
            <a:endParaRPr lang="en-US" sz="950" dirty="0"/>
          </a:p>
        </p:txBody>
      </p:sp>
      <p:sp>
        <p:nvSpPr>
          <p:cNvPr id="13" name="Shape 9"/>
          <p:cNvSpPr/>
          <p:nvPr/>
        </p:nvSpPr>
        <p:spPr>
          <a:xfrm>
            <a:off x="228600" y="1847088"/>
            <a:ext cx="8686800" cy="704088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14" name="Shape 10"/>
          <p:cNvSpPr/>
          <p:nvPr/>
        </p:nvSpPr>
        <p:spPr>
          <a:xfrm>
            <a:off x="228600" y="1847088"/>
            <a:ext cx="164592" cy="704088"/>
          </a:xfrm>
          <a:prstGeom prst="rect">
            <a:avLst/>
          </a:prstGeom>
          <a:solidFill>
            <a:srgbClr val="2E7D32"/>
          </a:solidFill>
          <a:ln/>
        </p:spPr>
      </p:sp>
      <p:sp>
        <p:nvSpPr>
          <p:cNvPr id="15" name="Shape 11"/>
          <p:cNvSpPr/>
          <p:nvPr/>
        </p:nvSpPr>
        <p:spPr>
          <a:xfrm>
            <a:off x="475488" y="1947672"/>
            <a:ext cx="493776" cy="493776"/>
          </a:xfrm>
          <a:prstGeom prst="ellipse">
            <a:avLst/>
          </a:prstGeom>
          <a:solidFill>
            <a:srgbClr val="2E7D32"/>
          </a:solidFill>
          <a:ln/>
        </p:spPr>
      </p:sp>
      <p:pic>
        <p:nvPicPr>
          <p:cNvPr id="16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96" y="1984248"/>
            <a:ext cx="365760" cy="365760"/>
          </a:xfrm>
          <a:prstGeom prst="rect">
            <a:avLst/>
          </a:prstGeom>
        </p:spPr>
      </p:pic>
      <p:sp>
        <p:nvSpPr>
          <p:cNvPr id="17" name="Shape 12"/>
          <p:cNvSpPr/>
          <p:nvPr/>
        </p:nvSpPr>
        <p:spPr>
          <a:xfrm>
            <a:off x="1078992" y="1984248"/>
            <a:ext cx="1508760" cy="338328"/>
          </a:xfrm>
          <a:prstGeom prst="rect">
            <a:avLst/>
          </a:prstGeom>
          <a:solidFill>
            <a:srgbClr val="2E7D32"/>
          </a:solidFill>
          <a:ln/>
        </p:spPr>
      </p:sp>
      <p:sp>
        <p:nvSpPr>
          <p:cNvPr id="18" name="Text 13"/>
          <p:cNvSpPr/>
          <p:nvPr/>
        </p:nvSpPr>
        <p:spPr>
          <a:xfrm>
            <a:off x="1078992" y="1984248"/>
            <a:ext cx="1508760" cy="3383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05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9h00 - 10h00</a:t>
            </a:r>
            <a:endParaRPr lang="en-US" sz="1050" dirty="0"/>
          </a:p>
        </p:txBody>
      </p:sp>
      <p:sp>
        <p:nvSpPr>
          <p:cNvPr id="19" name="Text 14"/>
          <p:cNvSpPr/>
          <p:nvPr/>
        </p:nvSpPr>
        <p:spPr>
          <a:xfrm>
            <a:off x="2697480" y="1901952"/>
            <a:ext cx="5989320" cy="3017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50" b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M2 : Cours en classe</a:t>
            </a:r>
            <a:endParaRPr lang="en-US" sz="1450" dirty="0"/>
          </a:p>
        </p:txBody>
      </p:sp>
      <p:sp>
        <p:nvSpPr>
          <p:cNvPr id="20" name="Text 15"/>
          <p:cNvSpPr/>
          <p:nvPr/>
        </p:nvSpPr>
        <p:spPr>
          <a:xfrm>
            <a:off x="2697480" y="2212848"/>
            <a:ext cx="59893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950" i="1" dirty="0">
                <a:solidFill>
                  <a:srgbClr val="55557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Maths (GPE A &amp; B)  /  Francais (GPE B &amp; C)</a:t>
            </a:r>
            <a:endParaRPr lang="en-US" sz="950" dirty="0"/>
          </a:p>
        </p:txBody>
      </p:sp>
      <p:sp>
        <p:nvSpPr>
          <p:cNvPr id="21" name="Shape 16"/>
          <p:cNvSpPr/>
          <p:nvPr/>
        </p:nvSpPr>
        <p:spPr>
          <a:xfrm>
            <a:off x="228600" y="2642616"/>
            <a:ext cx="8686800" cy="704088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22" name="Shape 17"/>
          <p:cNvSpPr/>
          <p:nvPr/>
        </p:nvSpPr>
        <p:spPr>
          <a:xfrm>
            <a:off x="228600" y="2642616"/>
            <a:ext cx="164592" cy="704088"/>
          </a:xfrm>
          <a:prstGeom prst="rect">
            <a:avLst/>
          </a:prstGeom>
          <a:solidFill>
            <a:srgbClr val="E65100"/>
          </a:solidFill>
          <a:ln/>
        </p:spPr>
      </p:sp>
      <p:sp>
        <p:nvSpPr>
          <p:cNvPr id="23" name="Shape 18"/>
          <p:cNvSpPr/>
          <p:nvPr/>
        </p:nvSpPr>
        <p:spPr>
          <a:xfrm>
            <a:off x="475488" y="2743200"/>
            <a:ext cx="493776" cy="493776"/>
          </a:xfrm>
          <a:prstGeom prst="ellipse">
            <a:avLst/>
          </a:prstGeom>
          <a:solidFill>
            <a:srgbClr val="E65100"/>
          </a:solidFill>
          <a:ln/>
        </p:spPr>
      </p:sp>
      <p:pic>
        <p:nvPicPr>
          <p:cNvPr id="24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96" y="2779776"/>
            <a:ext cx="365760" cy="365760"/>
          </a:xfrm>
          <a:prstGeom prst="rect">
            <a:avLst/>
          </a:prstGeom>
        </p:spPr>
      </p:pic>
      <p:sp>
        <p:nvSpPr>
          <p:cNvPr id="25" name="Shape 19"/>
          <p:cNvSpPr/>
          <p:nvPr/>
        </p:nvSpPr>
        <p:spPr>
          <a:xfrm>
            <a:off x="1078992" y="2779776"/>
            <a:ext cx="1508760" cy="338328"/>
          </a:xfrm>
          <a:prstGeom prst="rect">
            <a:avLst/>
          </a:prstGeom>
          <a:solidFill>
            <a:srgbClr val="E65100"/>
          </a:solidFill>
          <a:ln/>
        </p:spPr>
      </p:sp>
      <p:sp>
        <p:nvSpPr>
          <p:cNvPr id="26" name="Text 20"/>
          <p:cNvSpPr/>
          <p:nvPr/>
        </p:nvSpPr>
        <p:spPr>
          <a:xfrm>
            <a:off x="1078992" y="2779776"/>
            <a:ext cx="1508760" cy="3383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05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10h00 - 11h00</a:t>
            </a:r>
            <a:endParaRPr lang="en-US" sz="1050" dirty="0"/>
          </a:p>
        </p:txBody>
      </p:sp>
      <p:sp>
        <p:nvSpPr>
          <p:cNvPr id="27" name="Text 21"/>
          <p:cNvSpPr/>
          <p:nvPr/>
        </p:nvSpPr>
        <p:spPr>
          <a:xfrm>
            <a:off x="2697480" y="2697480"/>
            <a:ext cx="5989320" cy="3017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50" b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M3 : Cours en classe</a:t>
            </a:r>
            <a:endParaRPr lang="en-US" sz="1450" dirty="0"/>
          </a:p>
        </p:txBody>
      </p:sp>
      <p:sp>
        <p:nvSpPr>
          <p:cNvPr id="28" name="Text 22"/>
          <p:cNvSpPr/>
          <p:nvPr/>
        </p:nvSpPr>
        <p:spPr>
          <a:xfrm>
            <a:off x="2697480" y="3008376"/>
            <a:ext cx="59893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950" i="1" dirty="0">
                <a:solidFill>
                  <a:srgbClr val="55557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Francais (GPE A &amp; C)  /  Maths (GPE B &amp; C)</a:t>
            </a:r>
            <a:endParaRPr lang="en-US" sz="950" dirty="0"/>
          </a:p>
        </p:txBody>
      </p:sp>
      <p:sp>
        <p:nvSpPr>
          <p:cNvPr id="29" name="Shape 23"/>
          <p:cNvSpPr/>
          <p:nvPr/>
        </p:nvSpPr>
        <p:spPr>
          <a:xfrm>
            <a:off x="228600" y="3438144"/>
            <a:ext cx="8686800" cy="704088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30" name="Shape 24"/>
          <p:cNvSpPr/>
          <p:nvPr/>
        </p:nvSpPr>
        <p:spPr>
          <a:xfrm>
            <a:off x="228600" y="3438144"/>
            <a:ext cx="164592" cy="704088"/>
          </a:xfrm>
          <a:prstGeom prst="rect">
            <a:avLst/>
          </a:prstGeom>
          <a:solidFill>
            <a:srgbClr val="6A1B9A"/>
          </a:solidFill>
          <a:ln/>
        </p:spPr>
      </p:sp>
      <p:sp>
        <p:nvSpPr>
          <p:cNvPr id="31" name="Shape 25"/>
          <p:cNvSpPr/>
          <p:nvPr/>
        </p:nvSpPr>
        <p:spPr>
          <a:xfrm>
            <a:off x="475488" y="3538728"/>
            <a:ext cx="493776" cy="493776"/>
          </a:xfrm>
          <a:prstGeom prst="ellipse">
            <a:avLst/>
          </a:prstGeom>
          <a:solidFill>
            <a:srgbClr val="6A1B9A"/>
          </a:solidFill>
          <a:ln/>
        </p:spPr>
      </p:sp>
      <p:pic>
        <p:nvPicPr>
          <p:cNvPr id="32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496" y="3575304"/>
            <a:ext cx="365760" cy="365760"/>
          </a:xfrm>
          <a:prstGeom prst="rect">
            <a:avLst/>
          </a:prstGeom>
        </p:spPr>
      </p:pic>
      <p:sp>
        <p:nvSpPr>
          <p:cNvPr id="33" name="Shape 26"/>
          <p:cNvSpPr/>
          <p:nvPr/>
        </p:nvSpPr>
        <p:spPr>
          <a:xfrm>
            <a:off x="1078992" y="3575304"/>
            <a:ext cx="1508760" cy="338328"/>
          </a:xfrm>
          <a:prstGeom prst="rect">
            <a:avLst/>
          </a:prstGeom>
          <a:solidFill>
            <a:srgbClr val="6A1B9A"/>
          </a:solidFill>
          <a:ln/>
        </p:spPr>
      </p:sp>
      <p:sp>
        <p:nvSpPr>
          <p:cNvPr id="34" name="Text 27"/>
          <p:cNvSpPr/>
          <p:nvPr/>
        </p:nvSpPr>
        <p:spPr>
          <a:xfrm>
            <a:off x="1078992" y="3575304"/>
            <a:ext cx="1508760" cy="3383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05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11h20</a:t>
            </a:r>
            <a:endParaRPr lang="en-US" sz="1050" dirty="0"/>
          </a:p>
        </p:txBody>
      </p:sp>
      <p:sp>
        <p:nvSpPr>
          <p:cNvPr id="35" name="Text 28"/>
          <p:cNvSpPr/>
          <p:nvPr/>
        </p:nvSpPr>
        <p:spPr>
          <a:xfrm>
            <a:off x="2697480" y="3493008"/>
            <a:ext cx="5989320" cy="3017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50" b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Repas a la cantine</a:t>
            </a:r>
            <a:endParaRPr lang="en-US" sz="1450" dirty="0"/>
          </a:p>
        </p:txBody>
      </p:sp>
      <p:sp>
        <p:nvSpPr>
          <p:cNvPr id="36" name="Text 29"/>
          <p:cNvSpPr/>
          <p:nvPr/>
        </p:nvSpPr>
        <p:spPr>
          <a:xfrm>
            <a:off x="2697480" y="3803904"/>
            <a:ext cx="59893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950" i="1" dirty="0">
                <a:solidFill>
                  <a:srgbClr val="55557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Offert par le college  |  accompagne par les delegues</a:t>
            </a:r>
            <a:endParaRPr lang="en-US" sz="950" dirty="0"/>
          </a:p>
        </p:txBody>
      </p:sp>
      <p:sp>
        <p:nvSpPr>
          <p:cNvPr id="37" name="Shape 30"/>
          <p:cNvSpPr/>
          <p:nvPr/>
        </p:nvSpPr>
        <p:spPr>
          <a:xfrm>
            <a:off x="228600" y="4233672"/>
            <a:ext cx="8686800" cy="704088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38" name="Shape 31"/>
          <p:cNvSpPr/>
          <p:nvPr/>
        </p:nvSpPr>
        <p:spPr>
          <a:xfrm>
            <a:off x="228600" y="4233672"/>
            <a:ext cx="164592" cy="704088"/>
          </a:xfrm>
          <a:prstGeom prst="rect">
            <a:avLst/>
          </a:prstGeom>
          <a:solidFill>
            <a:srgbClr val="C62828"/>
          </a:solidFill>
          <a:ln/>
        </p:spPr>
      </p:sp>
      <p:sp>
        <p:nvSpPr>
          <p:cNvPr id="39" name="Shape 32"/>
          <p:cNvSpPr/>
          <p:nvPr/>
        </p:nvSpPr>
        <p:spPr>
          <a:xfrm>
            <a:off x="475488" y="4334256"/>
            <a:ext cx="493776" cy="493776"/>
          </a:xfrm>
          <a:prstGeom prst="ellipse">
            <a:avLst/>
          </a:prstGeom>
          <a:solidFill>
            <a:srgbClr val="C62828"/>
          </a:solidFill>
          <a:ln/>
        </p:spPr>
      </p:sp>
      <p:pic>
        <p:nvPicPr>
          <p:cNvPr id="40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496" y="4370832"/>
            <a:ext cx="365760" cy="365760"/>
          </a:xfrm>
          <a:prstGeom prst="rect">
            <a:avLst/>
          </a:prstGeom>
        </p:spPr>
      </p:pic>
      <p:sp>
        <p:nvSpPr>
          <p:cNvPr id="41" name="Shape 33"/>
          <p:cNvSpPr/>
          <p:nvPr/>
        </p:nvSpPr>
        <p:spPr>
          <a:xfrm>
            <a:off x="1078992" y="4370832"/>
            <a:ext cx="1508760" cy="338328"/>
          </a:xfrm>
          <a:prstGeom prst="rect">
            <a:avLst/>
          </a:prstGeom>
          <a:solidFill>
            <a:srgbClr val="C62828"/>
          </a:solidFill>
          <a:ln/>
        </p:spPr>
      </p:sp>
      <p:sp>
        <p:nvSpPr>
          <p:cNvPr id="42" name="Text 34"/>
          <p:cNvSpPr/>
          <p:nvPr/>
        </p:nvSpPr>
        <p:spPr>
          <a:xfrm>
            <a:off x="1078992" y="4370832"/>
            <a:ext cx="1508760" cy="3383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05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13h00</a:t>
            </a:r>
            <a:endParaRPr lang="en-US" sz="1050" dirty="0"/>
          </a:p>
        </p:txBody>
      </p:sp>
      <p:sp>
        <p:nvSpPr>
          <p:cNvPr id="43" name="Text 35"/>
          <p:cNvSpPr/>
          <p:nvPr/>
        </p:nvSpPr>
        <p:spPr>
          <a:xfrm>
            <a:off x="2697480" y="4288536"/>
            <a:ext cx="5989320" cy="3017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50" b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Retour dans vos ecoles</a:t>
            </a:r>
            <a:endParaRPr lang="en-US" sz="1450" dirty="0"/>
          </a:p>
        </p:txBody>
      </p:sp>
      <p:sp>
        <p:nvSpPr>
          <p:cNvPr id="44" name="Text 36"/>
          <p:cNvSpPr/>
          <p:nvPr/>
        </p:nvSpPr>
        <p:spPr>
          <a:xfrm>
            <a:off x="2697480" y="4599432"/>
            <a:ext cx="59893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950" i="1" dirty="0">
                <a:solidFill>
                  <a:srgbClr val="55557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Fin de la journee d'integration</a:t>
            </a:r>
            <a:endParaRPr lang="en-US" sz="9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8F9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60120"/>
          </a:xfrm>
          <a:prstGeom prst="rect">
            <a:avLst/>
          </a:prstGeom>
          <a:solidFill>
            <a:srgbClr val="2E7D32"/>
          </a:solidFill>
          <a:ln/>
        </p:spPr>
      </p:sp>
      <p:pic>
        <p:nvPicPr>
          <p:cNvPr id="3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320" y="137160"/>
            <a:ext cx="640080" cy="64008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05840" y="0"/>
            <a:ext cx="7772400" cy="9601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l" indent="0" marL="0">
              <a:buNone/>
            </a:pPr>
            <a:r>
              <a:rPr lang="en-US" sz="28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Vos groupes aujourd'hui</a:t>
            </a:r>
            <a:endParaRPr lang="en-US" sz="2800" dirty="0"/>
          </a:p>
        </p:txBody>
      </p:sp>
      <p:sp>
        <p:nvSpPr>
          <p:cNvPr id="5" name="Shape 2"/>
          <p:cNvSpPr/>
          <p:nvPr/>
        </p:nvSpPr>
        <p:spPr>
          <a:xfrm>
            <a:off x="201168" y="1078992"/>
            <a:ext cx="2807208" cy="3858768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6" name="Shape 3"/>
          <p:cNvSpPr/>
          <p:nvPr/>
        </p:nvSpPr>
        <p:spPr>
          <a:xfrm>
            <a:off x="201168" y="1078992"/>
            <a:ext cx="2807208" cy="914400"/>
          </a:xfrm>
          <a:prstGeom prst="rect">
            <a:avLst/>
          </a:prstGeom>
          <a:solidFill>
            <a:srgbClr val="1565C0"/>
          </a:solidFill>
          <a:ln/>
        </p:spPr>
      </p:sp>
      <p:sp>
        <p:nvSpPr>
          <p:cNvPr id="7" name="Text 4"/>
          <p:cNvSpPr/>
          <p:nvPr/>
        </p:nvSpPr>
        <p:spPr>
          <a:xfrm>
            <a:off x="201168" y="1078992"/>
            <a:ext cx="2807208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22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GPE A</a:t>
            </a:r>
            <a:endParaRPr lang="en-US" sz="2200" dirty="0"/>
          </a:p>
        </p:txBody>
      </p:sp>
      <p:sp>
        <p:nvSpPr>
          <p:cNvPr id="8" name="Text 5"/>
          <p:cNvSpPr/>
          <p:nvPr/>
        </p:nvSpPr>
        <p:spPr>
          <a:xfrm>
            <a:off x="201168" y="1581912"/>
            <a:ext cx="2807208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100" i="1" dirty="0">
                <a:solidFill>
                  <a:srgbClr val="FFECB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Bourtoulets - LNZ</a:t>
            </a:r>
            <a:endParaRPr lang="en-US" sz="1100" dirty="0"/>
          </a:p>
        </p:txBody>
      </p:sp>
      <p:sp>
        <p:nvSpPr>
          <p:cNvPr id="9" name="Shape 6"/>
          <p:cNvSpPr/>
          <p:nvPr/>
        </p:nvSpPr>
        <p:spPr>
          <a:xfrm>
            <a:off x="1074420" y="2084832"/>
            <a:ext cx="1060704" cy="1060704"/>
          </a:xfrm>
          <a:prstGeom prst="ellipse">
            <a:avLst/>
          </a:prstGeom>
          <a:solidFill>
            <a:srgbClr val="E3F2FD"/>
          </a:solidFill>
          <a:ln/>
        </p:spPr>
      </p:sp>
      <p:sp>
        <p:nvSpPr>
          <p:cNvPr id="10" name="Text 7"/>
          <p:cNvSpPr/>
          <p:nvPr/>
        </p:nvSpPr>
        <p:spPr>
          <a:xfrm>
            <a:off x="1074420" y="2084832"/>
            <a:ext cx="1060704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3000" b="1" dirty="0">
                <a:solidFill>
                  <a:srgbClr val="1565C0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12</a:t>
            </a:r>
            <a:endParaRPr lang="en-US" sz="3000" dirty="0"/>
          </a:p>
        </p:txBody>
      </p:sp>
      <p:sp>
        <p:nvSpPr>
          <p:cNvPr id="11" name="Text 8"/>
          <p:cNvSpPr/>
          <p:nvPr/>
        </p:nvSpPr>
        <p:spPr>
          <a:xfrm>
            <a:off x="1074420" y="2743200"/>
            <a:ext cx="1060704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950" dirty="0">
                <a:solidFill>
                  <a:srgbClr val="1565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eleves</a:t>
            </a:r>
            <a:endParaRPr lang="en-US" sz="950" dirty="0"/>
          </a:p>
        </p:txBody>
      </p:sp>
      <p:sp>
        <p:nvSpPr>
          <p:cNvPr id="12" name="Shape 9"/>
          <p:cNvSpPr/>
          <p:nvPr/>
        </p:nvSpPr>
        <p:spPr>
          <a:xfrm>
            <a:off x="292608" y="3291840"/>
            <a:ext cx="2624328" cy="548640"/>
          </a:xfrm>
          <a:prstGeom prst="rect">
            <a:avLst/>
          </a:prstGeom>
          <a:solidFill>
            <a:srgbClr val="E3F2FD"/>
          </a:solidFill>
          <a:ln/>
        </p:spPr>
      </p:sp>
      <p:sp>
        <p:nvSpPr>
          <p:cNvPr id="13" name="Text 10"/>
          <p:cNvSpPr/>
          <p:nvPr/>
        </p:nvSpPr>
        <p:spPr>
          <a:xfrm>
            <a:off x="310896" y="3291840"/>
            <a:ext cx="5943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850" b="1" dirty="0">
                <a:solidFill>
                  <a:srgbClr val="1565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9h-10h</a:t>
            </a:r>
            <a:endParaRPr lang="en-US" sz="850" dirty="0"/>
          </a:p>
        </p:txBody>
      </p:sp>
      <p:sp>
        <p:nvSpPr>
          <p:cNvPr id="14" name="Text 11"/>
          <p:cNvSpPr/>
          <p:nvPr/>
        </p:nvSpPr>
        <p:spPr>
          <a:xfrm>
            <a:off x="310896" y="3401568"/>
            <a:ext cx="2578608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Maths  |  Mme Dupuy</a:t>
            </a:r>
            <a:endParaRPr lang="en-US" sz="900" dirty="0"/>
          </a:p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Salle 211</a:t>
            </a:r>
            <a:endParaRPr lang="en-US" sz="900" dirty="0"/>
          </a:p>
        </p:txBody>
      </p:sp>
      <p:sp>
        <p:nvSpPr>
          <p:cNvPr id="15" name="Shape 12"/>
          <p:cNvSpPr/>
          <p:nvPr/>
        </p:nvSpPr>
        <p:spPr>
          <a:xfrm>
            <a:off x="292608" y="3913632"/>
            <a:ext cx="2624328" cy="548640"/>
          </a:xfrm>
          <a:prstGeom prst="rect">
            <a:avLst/>
          </a:prstGeom>
          <a:solidFill>
            <a:srgbClr val="E3F2FD"/>
          </a:solidFill>
          <a:ln/>
        </p:spPr>
      </p:sp>
      <p:sp>
        <p:nvSpPr>
          <p:cNvPr id="16" name="Text 13"/>
          <p:cNvSpPr/>
          <p:nvPr/>
        </p:nvSpPr>
        <p:spPr>
          <a:xfrm>
            <a:off x="310896" y="3913632"/>
            <a:ext cx="64008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850" b="1" dirty="0">
                <a:solidFill>
                  <a:srgbClr val="1565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10h-11h</a:t>
            </a:r>
            <a:endParaRPr lang="en-US" sz="850" dirty="0"/>
          </a:p>
        </p:txBody>
      </p:sp>
      <p:sp>
        <p:nvSpPr>
          <p:cNvPr id="17" name="Text 14"/>
          <p:cNvSpPr/>
          <p:nvPr/>
        </p:nvSpPr>
        <p:spPr>
          <a:xfrm>
            <a:off x="310896" y="4023360"/>
            <a:ext cx="2578608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Francais  |  Mme Larroude</a:t>
            </a:r>
            <a:endParaRPr lang="en-US" sz="900" dirty="0"/>
          </a:p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Salle 111</a:t>
            </a:r>
            <a:endParaRPr lang="en-US" sz="900" dirty="0"/>
          </a:p>
        </p:txBody>
      </p:sp>
      <p:sp>
        <p:nvSpPr>
          <p:cNvPr id="18" name="Text 15"/>
          <p:cNvSpPr/>
          <p:nvPr/>
        </p:nvSpPr>
        <p:spPr>
          <a:xfrm>
            <a:off x="292608" y="4526280"/>
            <a:ext cx="2624328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850" i="1" dirty="0">
                <a:solidFill>
                  <a:srgbClr val="2E7D3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Infos dans PRONOTE</a:t>
            </a:r>
            <a:endParaRPr lang="en-US" sz="850" dirty="0"/>
          </a:p>
        </p:txBody>
      </p:sp>
      <p:sp>
        <p:nvSpPr>
          <p:cNvPr id="19" name="Shape 16"/>
          <p:cNvSpPr/>
          <p:nvPr/>
        </p:nvSpPr>
        <p:spPr>
          <a:xfrm>
            <a:off x="3154680" y="1078992"/>
            <a:ext cx="2807208" cy="3858768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20" name="Shape 17"/>
          <p:cNvSpPr/>
          <p:nvPr/>
        </p:nvSpPr>
        <p:spPr>
          <a:xfrm>
            <a:off x="3154680" y="1078992"/>
            <a:ext cx="2807208" cy="914400"/>
          </a:xfrm>
          <a:prstGeom prst="rect">
            <a:avLst/>
          </a:prstGeom>
          <a:solidFill>
            <a:srgbClr val="C62828"/>
          </a:solidFill>
          <a:ln/>
        </p:spPr>
      </p:sp>
      <p:sp>
        <p:nvSpPr>
          <p:cNvPr id="21" name="Text 18"/>
          <p:cNvSpPr/>
          <p:nvPr/>
        </p:nvSpPr>
        <p:spPr>
          <a:xfrm>
            <a:off x="3154680" y="1078992"/>
            <a:ext cx="2807208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22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GPE B</a:t>
            </a:r>
            <a:endParaRPr lang="en-US" sz="2200" dirty="0"/>
          </a:p>
        </p:txBody>
      </p:sp>
      <p:sp>
        <p:nvSpPr>
          <p:cNvPr id="22" name="Text 19"/>
          <p:cNvSpPr/>
          <p:nvPr/>
        </p:nvSpPr>
        <p:spPr>
          <a:xfrm>
            <a:off x="3154680" y="1581912"/>
            <a:ext cx="2807208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100" i="1" dirty="0">
                <a:solidFill>
                  <a:srgbClr val="FFECB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Guerissa - LNZ</a:t>
            </a:r>
            <a:endParaRPr lang="en-US" sz="1100" dirty="0"/>
          </a:p>
        </p:txBody>
      </p:sp>
      <p:sp>
        <p:nvSpPr>
          <p:cNvPr id="23" name="Shape 20"/>
          <p:cNvSpPr/>
          <p:nvPr/>
        </p:nvSpPr>
        <p:spPr>
          <a:xfrm>
            <a:off x="4027932" y="2084832"/>
            <a:ext cx="1060704" cy="1060704"/>
          </a:xfrm>
          <a:prstGeom prst="ellipse">
            <a:avLst/>
          </a:prstGeom>
          <a:solidFill>
            <a:srgbClr val="FFEBEE"/>
          </a:solidFill>
          <a:ln/>
        </p:spPr>
      </p:sp>
      <p:sp>
        <p:nvSpPr>
          <p:cNvPr id="24" name="Text 21"/>
          <p:cNvSpPr/>
          <p:nvPr/>
        </p:nvSpPr>
        <p:spPr>
          <a:xfrm>
            <a:off x="4027932" y="2084832"/>
            <a:ext cx="1060704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3000" b="1" dirty="0">
                <a:solidFill>
                  <a:srgbClr val="C62828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10</a:t>
            </a:r>
            <a:endParaRPr lang="en-US" sz="3000" dirty="0"/>
          </a:p>
        </p:txBody>
      </p:sp>
      <p:sp>
        <p:nvSpPr>
          <p:cNvPr id="25" name="Text 22"/>
          <p:cNvSpPr/>
          <p:nvPr/>
        </p:nvSpPr>
        <p:spPr>
          <a:xfrm>
            <a:off x="4027932" y="2743200"/>
            <a:ext cx="1060704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950" dirty="0">
                <a:solidFill>
                  <a:srgbClr val="C6282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eleves</a:t>
            </a:r>
            <a:endParaRPr lang="en-US" sz="950" dirty="0"/>
          </a:p>
        </p:txBody>
      </p:sp>
      <p:sp>
        <p:nvSpPr>
          <p:cNvPr id="26" name="Shape 23"/>
          <p:cNvSpPr/>
          <p:nvPr/>
        </p:nvSpPr>
        <p:spPr>
          <a:xfrm>
            <a:off x="3246120" y="3291840"/>
            <a:ext cx="2624328" cy="548640"/>
          </a:xfrm>
          <a:prstGeom prst="rect">
            <a:avLst/>
          </a:prstGeom>
          <a:solidFill>
            <a:srgbClr val="FFEBEE"/>
          </a:solidFill>
          <a:ln/>
        </p:spPr>
      </p:sp>
      <p:sp>
        <p:nvSpPr>
          <p:cNvPr id="27" name="Text 24"/>
          <p:cNvSpPr/>
          <p:nvPr/>
        </p:nvSpPr>
        <p:spPr>
          <a:xfrm>
            <a:off x="3264408" y="3291840"/>
            <a:ext cx="5943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850" b="1" dirty="0">
                <a:solidFill>
                  <a:srgbClr val="C6282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9h-10h</a:t>
            </a:r>
            <a:endParaRPr lang="en-US" sz="850" dirty="0"/>
          </a:p>
        </p:txBody>
      </p:sp>
      <p:sp>
        <p:nvSpPr>
          <p:cNvPr id="28" name="Text 25"/>
          <p:cNvSpPr/>
          <p:nvPr/>
        </p:nvSpPr>
        <p:spPr>
          <a:xfrm>
            <a:off x="3264408" y="3401568"/>
            <a:ext cx="2578608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Francais  |  Mme Abat</a:t>
            </a:r>
            <a:endParaRPr lang="en-US" sz="900" dirty="0"/>
          </a:p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Salle 104</a:t>
            </a:r>
            <a:endParaRPr lang="en-US" sz="900" dirty="0"/>
          </a:p>
        </p:txBody>
      </p:sp>
      <p:sp>
        <p:nvSpPr>
          <p:cNvPr id="29" name="Shape 26"/>
          <p:cNvSpPr/>
          <p:nvPr/>
        </p:nvSpPr>
        <p:spPr>
          <a:xfrm>
            <a:off x="3246120" y="3913632"/>
            <a:ext cx="2624328" cy="548640"/>
          </a:xfrm>
          <a:prstGeom prst="rect">
            <a:avLst/>
          </a:prstGeom>
          <a:solidFill>
            <a:srgbClr val="FFEBEE"/>
          </a:solidFill>
          <a:ln/>
        </p:spPr>
      </p:sp>
      <p:sp>
        <p:nvSpPr>
          <p:cNvPr id="30" name="Text 27"/>
          <p:cNvSpPr/>
          <p:nvPr/>
        </p:nvSpPr>
        <p:spPr>
          <a:xfrm>
            <a:off x="3264408" y="3913632"/>
            <a:ext cx="64008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850" b="1" dirty="0">
                <a:solidFill>
                  <a:srgbClr val="C6282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10h-11h</a:t>
            </a:r>
            <a:endParaRPr lang="en-US" sz="850" dirty="0"/>
          </a:p>
        </p:txBody>
      </p:sp>
      <p:sp>
        <p:nvSpPr>
          <p:cNvPr id="31" name="Text 28"/>
          <p:cNvSpPr/>
          <p:nvPr/>
        </p:nvSpPr>
        <p:spPr>
          <a:xfrm>
            <a:off x="3264408" y="4023360"/>
            <a:ext cx="2578608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Maths  |  Mme Dupuy</a:t>
            </a:r>
            <a:endParaRPr lang="en-US" sz="900" dirty="0"/>
          </a:p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Salle 211</a:t>
            </a:r>
            <a:endParaRPr lang="en-US" sz="900" dirty="0"/>
          </a:p>
        </p:txBody>
      </p:sp>
      <p:sp>
        <p:nvSpPr>
          <p:cNvPr id="32" name="Text 29"/>
          <p:cNvSpPr/>
          <p:nvPr/>
        </p:nvSpPr>
        <p:spPr>
          <a:xfrm>
            <a:off x="3246120" y="4526280"/>
            <a:ext cx="2624328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850" i="1" dirty="0">
                <a:solidFill>
                  <a:srgbClr val="2E7D3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Infos dans PRONOTE</a:t>
            </a:r>
            <a:endParaRPr lang="en-US" sz="850" dirty="0"/>
          </a:p>
        </p:txBody>
      </p:sp>
      <p:sp>
        <p:nvSpPr>
          <p:cNvPr id="33" name="Shape 30"/>
          <p:cNvSpPr/>
          <p:nvPr/>
        </p:nvSpPr>
        <p:spPr>
          <a:xfrm>
            <a:off x="6108192" y="1078992"/>
            <a:ext cx="2807208" cy="3858768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34" name="Shape 31"/>
          <p:cNvSpPr/>
          <p:nvPr/>
        </p:nvSpPr>
        <p:spPr>
          <a:xfrm>
            <a:off x="6108192" y="1078992"/>
            <a:ext cx="2807208" cy="914400"/>
          </a:xfrm>
          <a:prstGeom prst="rect">
            <a:avLst/>
          </a:prstGeom>
          <a:solidFill>
            <a:srgbClr val="8B0000"/>
          </a:solidFill>
          <a:ln/>
        </p:spPr>
      </p:sp>
      <p:sp>
        <p:nvSpPr>
          <p:cNvPr id="35" name="Text 32"/>
          <p:cNvSpPr/>
          <p:nvPr/>
        </p:nvSpPr>
        <p:spPr>
          <a:xfrm>
            <a:off x="6108192" y="1078992"/>
            <a:ext cx="2807208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22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GPE C</a:t>
            </a:r>
            <a:endParaRPr lang="en-US" sz="2200" dirty="0"/>
          </a:p>
        </p:txBody>
      </p:sp>
      <p:sp>
        <p:nvSpPr>
          <p:cNvPr id="36" name="Text 33"/>
          <p:cNvSpPr/>
          <p:nvPr/>
        </p:nvSpPr>
        <p:spPr>
          <a:xfrm>
            <a:off x="6108192" y="1581912"/>
            <a:ext cx="2807208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100" i="1" dirty="0">
                <a:solidFill>
                  <a:srgbClr val="FFECB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Barthe de Neste</a:t>
            </a:r>
            <a:endParaRPr lang="en-US" sz="1100" dirty="0"/>
          </a:p>
        </p:txBody>
      </p:sp>
      <p:sp>
        <p:nvSpPr>
          <p:cNvPr id="37" name="Shape 34"/>
          <p:cNvSpPr/>
          <p:nvPr/>
        </p:nvSpPr>
        <p:spPr>
          <a:xfrm>
            <a:off x="6981444" y="2084832"/>
            <a:ext cx="1060704" cy="1060704"/>
          </a:xfrm>
          <a:prstGeom prst="ellipse">
            <a:avLst/>
          </a:prstGeom>
          <a:solidFill>
            <a:srgbClr val="FFEBEE"/>
          </a:solidFill>
          <a:ln/>
        </p:spPr>
      </p:sp>
      <p:sp>
        <p:nvSpPr>
          <p:cNvPr id="38" name="Text 35"/>
          <p:cNvSpPr/>
          <p:nvPr/>
        </p:nvSpPr>
        <p:spPr>
          <a:xfrm>
            <a:off x="6981444" y="2084832"/>
            <a:ext cx="1060704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3000" b="1" dirty="0">
                <a:solidFill>
                  <a:srgbClr val="8B0000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8</a:t>
            </a:r>
            <a:endParaRPr lang="en-US" sz="3000" dirty="0"/>
          </a:p>
        </p:txBody>
      </p:sp>
      <p:sp>
        <p:nvSpPr>
          <p:cNvPr id="39" name="Text 36"/>
          <p:cNvSpPr/>
          <p:nvPr/>
        </p:nvSpPr>
        <p:spPr>
          <a:xfrm>
            <a:off x="6981444" y="2743200"/>
            <a:ext cx="1060704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950" dirty="0">
                <a:solidFill>
                  <a:srgbClr val="8B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eleves</a:t>
            </a:r>
            <a:endParaRPr lang="en-US" sz="950" dirty="0"/>
          </a:p>
        </p:txBody>
      </p:sp>
      <p:sp>
        <p:nvSpPr>
          <p:cNvPr id="40" name="Shape 37"/>
          <p:cNvSpPr/>
          <p:nvPr/>
        </p:nvSpPr>
        <p:spPr>
          <a:xfrm>
            <a:off x="6199632" y="3291840"/>
            <a:ext cx="2624328" cy="548640"/>
          </a:xfrm>
          <a:prstGeom prst="rect">
            <a:avLst/>
          </a:prstGeom>
          <a:solidFill>
            <a:srgbClr val="FFEBEE"/>
          </a:solidFill>
          <a:ln/>
        </p:spPr>
      </p:sp>
      <p:sp>
        <p:nvSpPr>
          <p:cNvPr id="41" name="Text 38"/>
          <p:cNvSpPr/>
          <p:nvPr/>
        </p:nvSpPr>
        <p:spPr>
          <a:xfrm>
            <a:off x="6217920" y="3291840"/>
            <a:ext cx="5943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850" b="1" dirty="0">
                <a:solidFill>
                  <a:srgbClr val="8B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9h-10h</a:t>
            </a:r>
            <a:endParaRPr lang="en-US" sz="850" dirty="0"/>
          </a:p>
        </p:txBody>
      </p:sp>
      <p:sp>
        <p:nvSpPr>
          <p:cNvPr id="42" name="Text 39"/>
          <p:cNvSpPr/>
          <p:nvPr/>
        </p:nvSpPr>
        <p:spPr>
          <a:xfrm>
            <a:off x="6217920" y="3401568"/>
            <a:ext cx="2578608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Francais  |  Mme Larroude</a:t>
            </a:r>
            <a:endParaRPr lang="en-US" sz="900" dirty="0"/>
          </a:p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Salle 111</a:t>
            </a:r>
            <a:endParaRPr lang="en-US" sz="900" dirty="0"/>
          </a:p>
        </p:txBody>
      </p:sp>
      <p:sp>
        <p:nvSpPr>
          <p:cNvPr id="43" name="Shape 40"/>
          <p:cNvSpPr/>
          <p:nvPr/>
        </p:nvSpPr>
        <p:spPr>
          <a:xfrm>
            <a:off x="6199632" y="3913632"/>
            <a:ext cx="2624328" cy="548640"/>
          </a:xfrm>
          <a:prstGeom prst="rect">
            <a:avLst/>
          </a:prstGeom>
          <a:solidFill>
            <a:srgbClr val="FFEBEE"/>
          </a:solidFill>
          <a:ln/>
        </p:spPr>
      </p:sp>
      <p:sp>
        <p:nvSpPr>
          <p:cNvPr id="44" name="Text 41"/>
          <p:cNvSpPr/>
          <p:nvPr/>
        </p:nvSpPr>
        <p:spPr>
          <a:xfrm>
            <a:off x="6217920" y="3913632"/>
            <a:ext cx="64008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850" b="1" dirty="0">
                <a:solidFill>
                  <a:srgbClr val="8B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10h-11h</a:t>
            </a:r>
            <a:endParaRPr lang="en-US" sz="850" dirty="0"/>
          </a:p>
        </p:txBody>
      </p:sp>
      <p:sp>
        <p:nvSpPr>
          <p:cNvPr id="45" name="Text 42"/>
          <p:cNvSpPr/>
          <p:nvPr/>
        </p:nvSpPr>
        <p:spPr>
          <a:xfrm>
            <a:off x="6217920" y="4023360"/>
            <a:ext cx="2578608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Maths  |  Mme Dupuy</a:t>
            </a:r>
            <a:endParaRPr lang="en-US" sz="900" dirty="0"/>
          </a:p>
          <a:p>
            <a:pPr indent="0" marL="0">
              <a:buNone/>
            </a:pPr>
            <a:r>
              <a:rPr lang="en-US" sz="9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Salle 211</a:t>
            </a:r>
            <a:endParaRPr lang="en-US" sz="900" dirty="0"/>
          </a:p>
        </p:txBody>
      </p:sp>
      <p:sp>
        <p:nvSpPr>
          <p:cNvPr id="46" name="Text 43"/>
          <p:cNvSpPr/>
          <p:nvPr/>
        </p:nvSpPr>
        <p:spPr>
          <a:xfrm>
            <a:off x="6199632" y="4526280"/>
            <a:ext cx="2624328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850" i="1" dirty="0">
                <a:solidFill>
                  <a:srgbClr val="2E7D3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Infos dans PRONOTE</a:t>
            </a:r>
            <a:endParaRPr lang="en-US" sz="8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FF3E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60120"/>
          </a:xfrm>
          <a:prstGeom prst="rect">
            <a:avLst/>
          </a:prstGeom>
          <a:solidFill>
            <a:srgbClr val="E65100"/>
          </a:solidFill>
          <a:ln/>
        </p:spPr>
      </p:sp>
      <p:pic>
        <p:nvPicPr>
          <p:cNvPr id="3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320" y="137160"/>
            <a:ext cx="640080" cy="64008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05840" y="0"/>
            <a:ext cx="7772400" cy="9601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l" indent="0" marL="0">
              <a:buNone/>
            </a:pPr>
            <a:r>
              <a:rPr lang="en-US" sz="28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Le college, c'est quoi ?</a:t>
            </a:r>
            <a:endParaRPr lang="en-US" sz="2800" dirty="0"/>
          </a:p>
        </p:txBody>
      </p:sp>
      <p:sp>
        <p:nvSpPr>
          <p:cNvPr id="5" name="Shape 2"/>
          <p:cNvSpPr/>
          <p:nvPr/>
        </p:nvSpPr>
        <p:spPr>
          <a:xfrm>
            <a:off x="256032" y="1078992"/>
            <a:ext cx="4315968" cy="11430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6" name="Shape 3"/>
          <p:cNvSpPr/>
          <p:nvPr/>
        </p:nvSpPr>
        <p:spPr>
          <a:xfrm>
            <a:off x="256032" y="1078992"/>
            <a:ext cx="146304" cy="1143000"/>
          </a:xfrm>
          <a:prstGeom prst="rect">
            <a:avLst/>
          </a:prstGeom>
          <a:solidFill>
            <a:srgbClr val="1565C0"/>
          </a:solidFill>
          <a:ln/>
        </p:spPr>
      </p:sp>
      <p:sp>
        <p:nvSpPr>
          <p:cNvPr id="7" name="Shape 4"/>
          <p:cNvSpPr/>
          <p:nvPr/>
        </p:nvSpPr>
        <p:spPr>
          <a:xfrm>
            <a:off x="484632" y="1216152"/>
            <a:ext cx="731520" cy="731520"/>
          </a:xfrm>
          <a:prstGeom prst="ellipse">
            <a:avLst/>
          </a:prstGeom>
          <a:solidFill>
            <a:srgbClr val="1565C0"/>
          </a:solidFill>
          <a:ln/>
        </p:spPr>
      </p:sp>
      <p:pic>
        <p:nvPicPr>
          <p:cNvPr id="8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784" y="1280160"/>
            <a:ext cx="594360" cy="594360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1307592" y="1170432"/>
            <a:ext cx="315468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50" b="1" dirty="0">
                <a:solidFill>
                  <a:srgbClr val="1565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Des cours varies</a:t>
            </a:r>
            <a:endParaRPr lang="en-US" sz="1350" dirty="0"/>
          </a:p>
        </p:txBody>
      </p:sp>
      <p:sp>
        <p:nvSpPr>
          <p:cNvPr id="10" name="Text 6"/>
          <p:cNvSpPr/>
          <p:nvPr/>
        </p:nvSpPr>
        <p:spPr>
          <a:xfrm>
            <a:off x="1307592" y="1563624"/>
            <a:ext cx="3154680" cy="5029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05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Maths, Francais, Histoire, SVT, EPS, Arts, Musique...</a:t>
            </a:r>
            <a:endParaRPr lang="en-US" sz="1050" dirty="0"/>
          </a:p>
        </p:txBody>
      </p:sp>
      <p:sp>
        <p:nvSpPr>
          <p:cNvPr id="11" name="Shape 7"/>
          <p:cNvSpPr/>
          <p:nvPr/>
        </p:nvSpPr>
        <p:spPr>
          <a:xfrm>
            <a:off x="4800600" y="1078992"/>
            <a:ext cx="4315968" cy="11430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12" name="Shape 8"/>
          <p:cNvSpPr/>
          <p:nvPr/>
        </p:nvSpPr>
        <p:spPr>
          <a:xfrm>
            <a:off x="4800600" y="1078992"/>
            <a:ext cx="146304" cy="1143000"/>
          </a:xfrm>
          <a:prstGeom prst="rect">
            <a:avLst/>
          </a:prstGeom>
          <a:solidFill>
            <a:srgbClr val="2E7D32"/>
          </a:solidFill>
          <a:ln/>
        </p:spPr>
      </p:sp>
      <p:sp>
        <p:nvSpPr>
          <p:cNvPr id="13" name="Shape 9"/>
          <p:cNvSpPr/>
          <p:nvPr/>
        </p:nvSpPr>
        <p:spPr>
          <a:xfrm>
            <a:off x="5029200" y="1216152"/>
            <a:ext cx="731520" cy="731520"/>
          </a:xfrm>
          <a:prstGeom prst="ellipse">
            <a:avLst/>
          </a:prstGeom>
          <a:solidFill>
            <a:srgbClr val="2E7D32"/>
          </a:solidFill>
          <a:ln/>
        </p:spPr>
      </p:sp>
      <p:pic>
        <p:nvPicPr>
          <p:cNvPr id="1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352" y="1280160"/>
            <a:ext cx="594360" cy="594360"/>
          </a:xfrm>
          <a:prstGeom prst="rect">
            <a:avLst/>
          </a:prstGeom>
        </p:spPr>
      </p:pic>
      <p:sp>
        <p:nvSpPr>
          <p:cNvPr id="15" name="Text 10"/>
          <p:cNvSpPr/>
          <p:nvPr/>
        </p:nvSpPr>
        <p:spPr>
          <a:xfrm>
            <a:off x="5852160" y="1170432"/>
            <a:ext cx="315468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50" b="1" dirty="0">
                <a:solidFill>
                  <a:srgbClr val="2E7D3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Des profs specialises</a:t>
            </a:r>
            <a:endParaRPr lang="en-US" sz="1350" dirty="0"/>
          </a:p>
        </p:txBody>
      </p:sp>
      <p:sp>
        <p:nvSpPr>
          <p:cNvPr id="16" name="Text 11"/>
          <p:cNvSpPr/>
          <p:nvPr/>
        </p:nvSpPr>
        <p:spPr>
          <a:xfrm>
            <a:off x="5852160" y="1563624"/>
            <a:ext cx="3154680" cy="5029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05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 professeur different pour chaque matiere !</a:t>
            </a:r>
            <a:endParaRPr lang="en-US" sz="1050" dirty="0"/>
          </a:p>
        </p:txBody>
      </p:sp>
      <p:sp>
        <p:nvSpPr>
          <p:cNvPr id="17" name="Shape 12"/>
          <p:cNvSpPr/>
          <p:nvPr/>
        </p:nvSpPr>
        <p:spPr>
          <a:xfrm>
            <a:off x="256032" y="2377440"/>
            <a:ext cx="4315968" cy="11430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18" name="Shape 13"/>
          <p:cNvSpPr/>
          <p:nvPr/>
        </p:nvSpPr>
        <p:spPr>
          <a:xfrm>
            <a:off x="256032" y="2377440"/>
            <a:ext cx="146304" cy="1143000"/>
          </a:xfrm>
          <a:prstGeom prst="rect">
            <a:avLst/>
          </a:prstGeom>
          <a:solidFill>
            <a:srgbClr val="E65100"/>
          </a:solidFill>
          <a:ln/>
        </p:spPr>
      </p:sp>
      <p:sp>
        <p:nvSpPr>
          <p:cNvPr id="19" name="Shape 14"/>
          <p:cNvSpPr/>
          <p:nvPr/>
        </p:nvSpPr>
        <p:spPr>
          <a:xfrm>
            <a:off x="484632" y="2514600"/>
            <a:ext cx="731520" cy="731520"/>
          </a:xfrm>
          <a:prstGeom prst="ellipse">
            <a:avLst/>
          </a:prstGeom>
          <a:solidFill>
            <a:srgbClr val="E65100"/>
          </a:solidFill>
          <a:ln/>
        </p:spPr>
      </p:sp>
      <p:pic>
        <p:nvPicPr>
          <p:cNvPr id="20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784" y="2578608"/>
            <a:ext cx="594360" cy="594360"/>
          </a:xfrm>
          <a:prstGeom prst="rect">
            <a:avLst/>
          </a:prstGeom>
        </p:spPr>
      </p:pic>
      <p:sp>
        <p:nvSpPr>
          <p:cNvPr id="21" name="Text 15"/>
          <p:cNvSpPr/>
          <p:nvPr/>
        </p:nvSpPr>
        <p:spPr>
          <a:xfrm>
            <a:off x="1307592" y="2468880"/>
            <a:ext cx="315468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50" b="1" dirty="0">
                <a:solidFill>
                  <a:srgbClr val="E651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 emploi du temps</a:t>
            </a:r>
            <a:endParaRPr lang="en-US" sz="1350" dirty="0"/>
          </a:p>
        </p:txBody>
      </p:sp>
      <p:sp>
        <p:nvSpPr>
          <p:cNvPr id="22" name="Text 16"/>
          <p:cNvSpPr/>
          <p:nvPr/>
        </p:nvSpPr>
        <p:spPr>
          <a:xfrm>
            <a:off x="1307592" y="2862072"/>
            <a:ext cx="3154680" cy="5029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05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Tes cours changent chaque jour selon ton planning</a:t>
            </a:r>
            <a:endParaRPr lang="en-US" sz="1050" dirty="0"/>
          </a:p>
        </p:txBody>
      </p:sp>
      <p:sp>
        <p:nvSpPr>
          <p:cNvPr id="23" name="Shape 17"/>
          <p:cNvSpPr/>
          <p:nvPr/>
        </p:nvSpPr>
        <p:spPr>
          <a:xfrm>
            <a:off x="4800600" y="2377440"/>
            <a:ext cx="4315968" cy="11430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24" name="Shape 18"/>
          <p:cNvSpPr/>
          <p:nvPr/>
        </p:nvSpPr>
        <p:spPr>
          <a:xfrm>
            <a:off x="4800600" y="2377440"/>
            <a:ext cx="146304" cy="1143000"/>
          </a:xfrm>
          <a:prstGeom prst="rect">
            <a:avLst/>
          </a:prstGeom>
          <a:solidFill>
            <a:srgbClr val="6A1B9A"/>
          </a:solidFill>
          <a:ln/>
        </p:spPr>
      </p:sp>
      <p:sp>
        <p:nvSpPr>
          <p:cNvPr id="25" name="Shape 19"/>
          <p:cNvSpPr/>
          <p:nvPr/>
        </p:nvSpPr>
        <p:spPr>
          <a:xfrm>
            <a:off x="5029200" y="2514600"/>
            <a:ext cx="731520" cy="731520"/>
          </a:xfrm>
          <a:prstGeom prst="ellipse">
            <a:avLst/>
          </a:prstGeom>
          <a:solidFill>
            <a:srgbClr val="6A1B9A"/>
          </a:solidFill>
          <a:ln/>
        </p:spPr>
      </p:sp>
      <p:pic>
        <p:nvPicPr>
          <p:cNvPr id="2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352" y="2578608"/>
            <a:ext cx="594360" cy="594360"/>
          </a:xfrm>
          <a:prstGeom prst="rect">
            <a:avLst/>
          </a:prstGeom>
        </p:spPr>
      </p:pic>
      <p:sp>
        <p:nvSpPr>
          <p:cNvPr id="27" name="Text 20"/>
          <p:cNvSpPr/>
          <p:nvPr/>
        </p:nvSpPr>
        <p:spPr>
          <a:xfrm>
            <a:off x="5852160" y="2468880"/>
            <a:ext cx="315468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50" b="1" dirty="0">
                <a:solidFill>
                  <a:srgbClr val="6A1B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Une nouvelle classe</a:t>
            </a:r>
            <a:endParaRPr lang="en-US" sz="1350" dirty="0"/>
          </a:p>
        </p:txBody>
      </p:sp>
      <p:sp>
        <p:nvSpPr>
          <p:cNvPr id="28" name="Text 21"/>
          <p:cNvSpPr/>
          <p:nvPr/>
        </p:nvSpPr>
        <p:spPr>
          <a:xfrm>
            <a:off x="5852160" y="2862072"/>
            <a:ext cx="3154680" cy="5029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05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Tu rejoindras une classe de 6eme avec de nouveaux camarades</a:t>
            </a:r>
            <a:endParaRPr lang="en-US" sz="1050" dirty="0"/>
          </a:p>
        </p:txBody>
      </p:sp>
      <p:sp>
        <p:nvSpPr>
          <p:cNvPr id="29" name="Shape 22"/>
          <p:cNvSpPr/>
          <p:nvPr/>
        </p:nvSpPr>
        <p:spPr>
          <a:xfrm>
            <a:off x="256032" y="3675888"/>
            <a:ext cx="4315968" cy="11430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30" name="Shape 23"/>
          <p:cNvSpPr/>
          <p:nvPr/>
        </p:nvSpPr>
        <p:spPr>
          <a:xfrm>
            <a:off x="256032" y="3675888"/>
            <a:ext cx="146304" cy="1143000"/>
          </a:xfrm>
          <a:prstGeom prst="rect">
            <a:avLst/>
          </a:prstGeom>
          <a:solidFill>
            <a:srgbClr val="8B0000"/>
          </a:solidFill>
          <a:ln/>
        </p:spPr>
      </p:sp>
      <p:sp>
        <p:nvSpPr>
          <p:cNvPr id="31" name="Shape 24"/>
          <p:cNvSpPr/>
          <p:nvPr/>
        </p:nvSpPr>
        <p:spPr>
          <a:xfrm>
            <a:off x="484632" y="3813048"/>
            <a:ext cx="731520" cy="731520"/>
          </a:xfrm>
          <a:prstGeom prst="ellipse">
            <a:avLst/>
          </a:prstGeom>
          <a:solidFill>
            <a:srgbClr val="8B0000"/>
          </a:solidFill>
          <a:ln/>
        </p:spPr>
      </p:sp>
      <p:pic>
        <p:nvPicPr>
          <p:cNvPr id="32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784" y="3877056"/>
            <a:ext cx="594360" cy="594360"/>
          </a:xfrm>
          <a:prstGeom prst="rect">
            <a:avLst/>
          </a:prstGeom>
        </p:spPr>
      </p:pic>
      <p:sp>
        <p:nvSpPr>
          <p:cNvPr id="33" name="Text 25"/>
          <p:cNvSpPr/>
          <p:nvPr/>
        </p:nvSpPr>
        <p:spPr>
          <a:xfrm>
            <a:off x="1307592" y="3767328"/>
            <a:ext cx="315468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50" b="1" dirty="0">
                <a:solidFill>
                  <a:srgbClr val="8B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cantine</a:t>
            </a:r>
            <a:endParaRPr lang="en-US" sz="1350" dirty="0"/>
          </a:p>
        </p:txBody>
      </p:sp>
      <p:sp>
        <p:nvSpPr>
          <p:cNvPr id="34" name="Text 26"/>
          <p:cNvSpPr/>
          <p:nvPr/>
        </p:nvSpPr>
        <p:spPr>
          <a:xfrm>
            <a:off x="1307592" y="4160520"/>
            <a:ext cx="3154680" cy="5029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05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Repas au restaurant scolaire avec tes nouveaux amis</a:t>
            </a:r>
            <a:endParaRPr lang="en-US" sz="1050" dirty="0"/>
          </a:p>
        </p:txBody>
      </p:sp>
      <p:sp>
        <p:nvSpPr>
          <p:cNvPr id="35" name="Shape 27"/>
          <p:cNvSpPr/>
          <p:nvPr/>
        </p:nvSpPr>
        <p:spPr>
          <a:xfrm>
            <a:off x="4800600" y="3675888"/>
            <a:ext cx="4315968" cy="11430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36" name="Shape 28"/>
          <p:cNvSpPr/>
          <p:nvPr/>
        </p:nvSpPr>
        <p:spPr>
          <a:xfrm>
            <a:off x="4800600" y="3675888"/>
            <a:ext cx="146304" cy="1143000"/>
          </a:xfrm>
          <a:prstGeom prst="rect">
            <a:avLst/>
          </a:prstGeom>
          <a:solidFill>
            <a:srgbClr val="1565C0"/>
          </a:solidFill>
          <a:ln/>
        </p:spPr>
      </p:sp>
      <p:sp>
        <p:nvSpPr>
          <p:cNvPr id="37" name="Shape 29"/>
          <p:cNvSpPr/>
          <p:nvPr/>
        </p:nvSpPr>
        <p:spPr>
          <a:xfrm>
            <a:off x="5029200" y="3813048"/>
            <a:ext cx="731520" cy="731520"/>
          </a:xfrm>
          <a:prstGeom prst="ellipse">
            <a:avLst/>
          </a:prstGeom>
          <a:solidFill>
            <a:srgbClr val="1565C0"/>
          </a:solidFill>
          <a:ln/>
        </p:spPr>
      </p:sp>
      <p:pic>
        <p:nvPicPr>
          <p:cNvPr id="38" name="Image 6" descr="preencoded.png">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2352" y="3877056"/>
            <a:ext cx="594360" cy="594360"/>
          </a:xfrm>
          <a:prstGeom prst="rect">
            <a:avLst/>
          </a:prstGeom>
        </p:spPr>
      </p:pic>
      <p:sp>
        <p:nvSpPr>
          <p:cNvPr id="39" name="Text 30"/>
          <p:cNvSpPr/>
          <p:nvPr/>
        </p:nvSpPr>
        <p:spPr>
          <a:xfrm>
            <a:off x="5852160" y="3767328"/>
            <a:ext cx="315468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50" b="1" dirty="0">
                <a:solidFill>
                  <a:srgbClr val="1565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Des activites</a:t>
            </a:r>
            <a:endParaRPr lang="en-US" sz="1350" dirty="0"/>
          </a:p>
        </p:txBody>
      </p:sp>
      <p:sp>
        <p:nvSpPr>
          <p:cNvPr id="40" name="Text 31"/>
          <p:cNvSpPr/>
          <p:nvPr/>
        </p:nvSpPr>
        <p:spPr>
          <a:xfrm>
            <a:off x="5852160" y="4160520"/>
            <a:ext cx="3154680" cy="5029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05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Clubs, sorties scolaires, projets artistiques et sportifs...</a:t>
            </a:r>
            <a:endParaRPr lang="en-US" sz="10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E8F5E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60120"/>
          </a:xfrm>
          <a:prstGeom prst="rect">
            <a:avLst/>
          </a:prstGeom>
          <a:solidFill>
            <a:srgbClr val="2E7D32"/>
          </a:solidFill>
          <a:ln/>
        </p:spPr>
      </p:sp>
      <p:pic>
        <p:nvPicPr>
          <p:cNvPr id="3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320" y="137160"/>
            <a:ext cx="640080" cy="64008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05840" y="0"/>
            <a:ext cx="7772400" cy="9601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l" indent="0" marL="0">
              <a:buNone/>
            </a:pPr>
            <a:r>
              <a:rPr lang="en-US" sz="28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La vie au college</a:t>
            </a:r>
            <a:endParaRPr lang="en-US" sz="2800" dirty="0"/>
          </a:p>
        </p:txBody>
      </p:sp>
      <p:sp>
        <p:nvSpPr>
          <p:cNvPr id="5" name="Shape 2"/>
          <p:cNvSpPr/>
          <p:nvPr/>
        </p:nvSpPr>
        <p:spPr>
          <a:xfrm>
            <a:off x="228600" y="1078992"/>
            <a:ext cx="4160520" cy="3858768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6" name="Shape 3"/>
          <p:cNvSpPr/>
          <p:nvPr/>
        </p:nvSpPr>
        <p:spPr>
          <a:xfrm>
            <a:off x="228600" y="1078992"/>
            <a:ext cx="4160520" cy="530352"/>
          </a:xfrm>
          <a:prstGeom prst="rect">
            <a:avLst/>
          </a:prstGeom>
          <a:solidFill>
            <a:srgbClr val="2E7D32"/>
          </a:solidFill>
          <a:ln/>
        </p:spPr>
      </p:sp>
      <p:pic>
        <p:nvPicPr>
          <p:cNvPr id="7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143000"/>
            <a:ext cx="365760" cy="365760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777240" y="1078992"/>
            <a:ext cx="3474720" cy="5303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5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Vie Scolaire &amp; CPE</a:t>
            </a:r>
            <a:endParaRPr lang="en-US" sz="1350" dirty="0"/>
          </a:p>
        </p:txBody>
      </p:sp>
      <p:sp>
        <p:nvSpPr>
          <p:cNvPr id="9" name="Shape 5"/>
          <p:cNvSpPr/>
          <p:nvPr/>
        </p:nvSpPr>
        <p:spPr>
          <a:xfrm>
            <a:off x="320040" y="1746504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10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764792"/>
            <a:ext cx="274320" cy="274320"/>
          </a:xfrm>
          <a:prstGeom prst="rect">
            <a:avLst/>
          </a:prstGeom>
        </p:spPr>
      </p:pic>
      <p:sp>
        <p:nvSpPr>
          <p:cNvPr id="11" name="Text 6"/>
          <p:cNvSpPr/>
          <p:nvPr/>
        </p:nvSpPr>
        <p:spPr>
          <a:xfrm>
            <a:off x="749808" y="1719072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 CPE s'occupe de ton bien-etre</a:t>
            </a:r>
            <a:endParaRPr lang="en-US" sz="1100" dirty="0"/>
          </a:p>
        </p:txBody>
      </p:sp>
      <p:sp>
        <p:nvSpPr>
          <p:cNvPr id="12" name="Shape 7"/>
          <p:cNvSpPr/>
          <p:nvPr/>
        </p:nvSpPr>
        <p:spPr>
          <a:xfrm>
            <a:off x="320040" y="2267712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13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472" y="2286000"/>
            <a:ext cx="274320" cy="274320"/>
          </a:xfrm>
          <a:prstGeom prst="rect">
            <a:avLst/>
          </a:prstGeom>
        </p:spPr>
      </p:pic>
      <p:sp>
        <p:nvSpPr>
          <p:cNvPr id="14" name="Text 8"/>
          <p:cNvSpPr/>
          <p:nvPr/>
        </p:nvSpPr>
        <p:spPr>
          <a:xfrm>
            <a:off x="749808" y="2240280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Suivi des absences &amp; retards</a:t>
            </a:r>
            <a:endParaRPr lang="en-US" sz="1100" dirty="0"/>
          </a:p>
        </p:txBody>
      </p:sp>
      <p:sp>
        <p:nvSpPr>
          <p:cNvPr id="15" name="Shape 9"/>
          <p:cNvSpPr/>
          <p:nvPr/>
        </p:nvSpPr>
        <p:spPr>
          <a:xfrm>
            <a:off x="320040" y="2788920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1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472" y="2807208"/>
            <a:ext cx="274320" cy="274320"/>
          </a:xfrm>
          <a:prstGeom prst="rect">
            <a:avLst/>
          </a:prstGeom>
        </p:spPr>
      </p:pic>
      <p:sp>
        <p:nvSpPr>
          <p:cNvPr id="17" name="Text 10"/>
          <p:cNvSpPr/>
          <p:nvPr/>
        </p:nvSpPr>
        <p:spPr>
          <a:xfrm>
            <a:off x="749808" y="2761488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Des adultes disponibles si besoin</a:t>
            </a:r>
            <a:endParaRPr lang="en-US" sz="1100" dirty="0"/>
          </a:p>
        </p:txBody>
      </p:sp>
      <p:sp>
        <p:nvSpPr>
          <p:cNvPr id="18" name="Shape 11"/>
          <p:cNvSpPr/>
          <p:nvPr/>
        </p:nvSpPr>
        <p:spPr>
          <a:xfrm>
            <a:off x="320040" y="3310128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19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472" y="3328416"/>
            <a:ext cx="274320" cy="274320"/>
          </a:xfrm>
          <a:prstGeom prst="rect">
            <a:avLst/>
          </a:prstGeom>
        </p:spPr>
      </p:pic>
      <p:sp>
        <p:nvSpPr>
          <p:cNvPr id="20" name="Text 12"/>
          <p:cNvSpPr/>
          <p:nvPr/>
        </p:nvSpPr>
        <p:spPr>
          <a:xfrm>
            <a:off x="749808" y="3282696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Pas de portable en classe</a:t>
            </a:r>
            <a:endParaRPr lang="en-US" sz="1100" dirty="0"/>
          </a:p>
        </p:txBody>
      </p:sp>
      <p:sp>
        <p:nvSpPr>
          <p:cNvPr id="21" name="Shape 13"/>
          <p:cNvSpPr/>
          <p:nvPr/>
        </p:nvSpPr>
        <p:spPr>
          <a:xfrm>
            <a:off x="320040" y="3831336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22" name="Image 6" descr="preencoded.png">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472" y="3849624"/>
            <a:ext cx="274320" cy="274320"/>
          </a:xfrm>
          <a:prstGeom prst="rect">
            <a:avLst/>
          </a:prstGeom>
        </p:spPr>
      </p:pic>
      <p:sp>
        <p:nvSpPr>
          <p:cNvPr id="23" name="Text 14"/>
          <p:cNvSpPr/>
          <p:nvPr/>
        </p:nvSpPr>
        <p:spPr>
          <a:xfrm>
            <a:off x="749808" y="3803904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Des casiers pour tes affaires</a:t>
            </a:r>
            <a:endParaRPr lang="en-US" sz="1100" dirty="0"/>
          </a:p>
        </p:txBody>
      </p:sp>
      <p:sp>
        <p:nvSpPr>
          <p:cNvPr id="24" name="Shape 15"/>
          <p:cNvSpPr/>
          <p:nvPr/>
        </p:nvSpPr>
        <p:spPr>
          <a:xfrm>
            <a:off x="320040" y="4352544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25" name="Image 7" descr="preencoded.png">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472" y="4370832"/>
            <a:ext cx="274320" cy="274320"/>
          </a:xfrm>
          <a:prstGeom prst="rect">
            <a:avLst/>
          </a:prstGeom>
        </p:spPr>
      </p:pic>
      <p:sp>
        <p:nvSpPr>
          <p:cNvPr id="26" name="Text 16"/>
          <p:cNvSpPr/>
          <p:nvPr/>
        </p:nvSpPr>
        <p:spPr>
          <a:xfrm>
            <a:off x="749808" y="4325112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Les delegues representent ta classe</a:t>
            </a:r>
            <a:endParaRPr lang="en-US" sz="1100" dirty="0"/>
          </a:p>
        </p:txBody>
      </p:sp>
      <p:sp>
        <p:nvSpPr>
          <p:cNvPr id="27" name="Shape 17"/>
          <p:cNvSpPr/>
          <p:nvPr/>
        </p:nvSpPr>
        <p:spPr>
          <a:xfrm>
            <a:off x="4754880" y="1078992"/>
            <a:ext cx="4160520" cy="3858768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28" name="Shape 18"/>
          <p:cNvSpPr/>
          <p:nvPr/>
        </p:nvSpPr>
        <p:spPr>
          <a:xfrm>
            <a:off x="4754880" y="1078992"/>
            <a:ext cx="4160520" cy="530352"/>
          </a:xfrm>
          <a:prstGeom prst="rect">
            <a:avLst/>
          </a:prstGeom>
          <a:solidFill>
            <a:srgbClr val="558B2F"/>
          </a:solidFill>
          <a:ln/>
        </p:spPr>
      </p:sp>
      <p:pic>
        <p:nvPicPr>
          <p:cNvPr id="29" name="Image 8" descr="preencoded.png">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73752" y="1143000"/>
            <a:ext cx="365760" cy="365760"/>
          </a:xfrm>
          <a:prstGeom prst="rect">
            <a:avLst/>
          </a:prstGeom>
        </p:spPr>
      </p:pic>
      <p:sp>
        <p:nvSpPr>
          <p:cNvPr id="30" name="Text 19"/>
          <p:cNvSpPr/>
          <p:nvPr/>
        </p:nvSpPr>
        <p:spPr>
          <a:xfrm>
            <a:off x="5303520" y="1078992"/>
            <a:ext cx="3474720" cy="5303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Conseils pour bien demarrer</a:t>
            </a:r>
            <a:endParaRPr lang="en-US" sz="1300" dirty="0"/>
          </a:p>
        </p:txBody>
      </p:sp>
      <p:sp>
        <p:nvSpPr>
          <p:cNvPr id="31" name="Shape 20"/>
          <p:cNvSpPr/>
          <p:nvPr/>
        </p:nvSpPr>
        <p:spPr>
          <a:xfrm>
            <a:off x="4846320" y="1746504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32" name="Image 9" descr="preencoded.png">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73752" y="1764792"/>
            <a:ext cx="274320" cy="274320"/>
          </a:xfrm>
          <a:prstGeom prst="rect">
            <a:avLst/>
          </a:prstGeom>
        </p:spPr>
      </p:pic>
      <p:sp>
        <p:nvSpPr>
          <p:cNvPr id="33" name="Text 21"/>
          <p:cNvSpPr/>
          <p:nvPr/>
        </p:nvSpPr>
        <p:spPr>
          <a:xfrm>
            <a:off x="5276088" y="1719072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Prepare ton sac la veille</a:t>
            </a:r>
            <a:endParaRPr lang="en-US" sz="1100" dirty="0"/>
          </a:p>
        </p:txBody>
      </p:sp>
      <p:sp>
        <p:nvSpPr>
          <p:cNvPr id="34" name="Shape 22"/>
          <p:cNvSpPr/>
          <p:nvPr/>
        </p:nvSpPr>
        <p:spPr>
          <a:xfrm>
            <a:off x="4846320" y="2267712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35" name="Image 10" descr="preencoded.png">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73752" y="2286000"/>
            <a:ext cx="274320" cy="274320"/>
          </a:xfrm>
          <a:prstGeom prst="rect">
            <a:avLst/>
          </a:prstGeom>
        </p:spPr>
      </p:pic>
      <p:sp>
        <p:nvSpPr>
          <p:cNvPr id="36" name="Text 23"/>
          <p:cNvSpPr/>
          <p:nvPr/>
        </p:nvSpPr>
        <p:spPr>
          <a:xfrm>
            <a:off x="5276088" y="2240280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Note tes devoirs dans l'agenda</a:t>
            </a:r>
            <a:endParaRPr lang="en-US" sz="1100" dirty="0"/>
          </a:p>
        </p:txBody>
      </p:sp>
      <p:sp>
        <p:nvSpPr>
          <p:cNvPr id="37" name="Shape 24"/>
          <p:cNvSpPr/>
          <p:nvPr/>
        </p:nvSpPr>
        <p:spPr>
          <a:xfrm>
            <a:off x="4846320" y="2788920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38" name="Image 11" descr="preencoded.png">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73752" y="2807208"/>
            <a:ext cx="274320" cy="274320"/>
          </a:xfrm>
          <a:prstGeom prst="rect">
            <a:avLst/>
          </a:prstGeom>
        </p:spPr>
      </p:pic>
      <p:sp>
        <p:nvSpPr>
          <p:cNvPr id="39" name="Text 25"/>
          <p:cNvSpPr/>
          <p:nvPr/>
        </p:nvSpPr>
        <p:spPr>
          <a:xfrm>
            <a:off x="5276088" y="2761488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N'hesite pas a poser des questions</a:t>
            </a:r>
            <a:endParaRPr lang="en-US" sz="1100" dirty="0"/>
          </a:p>
        </p:txBody>
      </p:sp>
      <p:sp>
        <p:nvSpPr>
          <p:cNvPr id="40" name="Shape 26"/>
          <p:cNvSpPr/>
          <p:nvPr/>
        </p:nvSpPr>
        <p:spPr>
          <a:xfrm>
            <a:off x="4846320" y="3310128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41" name="Image 12" descr="preencoded.png">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73752" y="3328416"/>
            <a:ext cx="274320" cy="274320"/>
          </a:xfrm>
          <a:prstGeom prst="rect">
            <a:avLst/>
          </a:prstGeom>
        </p:spPr>
      </p:pic>
      <p:sp>
        <p:nvSpPr>
          <p:cNvPr id="42" name="Text 27"/>
          <p:cNvSpPr/>
          <p:nvPr/>
        </p:nvSpPr>
        <p:spPr>
          <a:xfrm>
            <a:off x="5276088" y="3282696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Garde du temps pour tes loisirs</a:t>
            </a:r>
            <a:endParaRPr lang="en-US" sz="1100" dirty="0"/>
          </a:p>
        </p:txBody>
      </p:sp>
      <p:sp>
        <p:nvSpPr>
          <p:cNvPr id="43" name="Shape 28"/>
          <p:cNvSpPr/>
          <p:nvPr/>
        </p:nvSpPr>
        <p:spPr>
          <a:xfrm>
            <a:off x="4846320" y="3831336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44" name="Image 13" descr="preencoded.png">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73752" y="3849624"/>
            <a:ext cx="274320" cy="274320"/>
          </a:xfrm>
          <a:prstGeom prst="rect">
            <a:avLst/>
          </a:prstGeom>
        </p:spPr>
      </p:pic>
      <p:sp>
        <p:nvSpPr>
          <p:cNvPr id="45" name="Text 29"/>
          <p:cNvSpPr/>
          <p:nvPr/>
        </p:nvSpPr>
        <p:spPr>
          <a:xfrm>
            <a:off x="5276088" y="3803904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Mange bien et dors suffisamment</a:t>
            </a:r>
            <a:endParaRPr lang="en-US" sz="1100" dirty="0"/>
          </a:p>
        </p:txBody>
      </p:sp>
      <p:sp>
        <p:nvSpPr>
          <p:cNvPr id="46" name="Shape 30"/>
          <p:cNvSpPr/>
          <p:nvPr/>
        </p:nvSpPr>
        <p:spPr>
          <a:xfrm>
            <a:off x="4846320" y="4352544"/>
            <a:ext cx="320040" cy="320040"/>
          </a:xfrm>
          <a:prstGeom prst="ellipse">
            <a:avLst/>
          </a:prstGeom>
          <a:solidFill>
            <a:srgbClr val="E8F5E9"/>
          </a:solidFill>
          <a:ln/>
        </p:spPr>
      </p:sp>
      <p:pic>
        <p:nvPicPr>
          <p:cNvPr id="47" name="Image 14" descr="preencoded.png">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73752" y="4370832"/>
            <a:ext cx="274320" cy="274320"/>
          </a:xfrm>
          <a:prstGeom prst="rect">
            <a:avLst/>
          </a:prstGeom>
        </p:spPr>
      </p:pic>
      <p:sp>
        <p:nvSpPr>
          <p:cNvPr id="48" name="Text 31"/>
          <p:cNvSpPr/>
          <p:nvPr/>
        </p:nvSpPr>
        <p:spPr>
          <a:xfrm>
            <a:off x="5276088" y="4325112"/>
            <a:ext cx="3474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1A2E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Fais-toi de nouveaux amis !</a:t>
            </a:r>
            <a:endParaRPr lang="en-US" sz="1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D1B3E"/>
          </a:solidFill>
          <a:ln/>
        </p:spPr>
      </p:sp>
      <p:sp>
        <p:nvSpPr>
          <p:cNvPr id="3" name="Shape 1"/>
          <p:cNvSpPr/>
          <p:nvPr/>
        </p:nvSpPr>
        <p:spPr>
          <a:xfrm>
            <a:off x="-365760" y="-365760"/>
            <a:ext cx="2743200" cy="2743200"/>
          </a:xfrm>
          <a:prstGeom prst="ellipse">
            <a:avLst/>
          </a:prstGeom>
          <a:solidFill>
            <a:srgbClr val="1565C0">
              <a:alpha val="32000"/>
            </a:srgbClr>
          </a:solidFill>
          <a:ln w="12700">
            <a:solidFill>
              <a:srgbClr val="1565C0">
                <a:alpha val="32000"/>
              </a:srgbClr>
            </a:solidFill>
            <a:prstDash val="solid"/>
          </a:ln>
        </p:spPr>
      </p:sp>
      <p:sp>
        <p:nvSpPr>
          <p:cNvPr id="4" name="Shape 2"/>
          <p:cNvSpPr/>
          <p:nvPr/>
        </p:nvSpPr>
        <p:spPr>
          <a:xfrm>
            <a:off x="6858000" y="2743200"/>
            <a:ext cx="2286000" cy="2286000"/>
          </a:xfrm>
          <a:prstGeom prst="ellipse">
            <a:avLst/>
          </a:prstGeom>
          <a:solidFill>
            <a:srgbClr val="2E7D32">
              <a:alpha val="35000"/>
            </a:srgbClr>
          </a:solidFill>
          <a:ln w="12700">
            <a:solidFill>
              <a:srgbClr val="2E7D32">
                <a:alpha val="35000"/>
              </a:srgbClr>
            </a:solidFill>
            <a:prstDash val="solid"/>
          </a:ln>
        </p:spPr>
      </p:sp>
      <p:sp>
        <p:nvSpPr>
          <p:cNvPr id="5" name="Shape 3"/>
          <p:cNvSpPr/>
          <p:nvPr/>
        </p:nvSpPr>
        <p:spPr>
          <a:xfrm>
            <a:off x="7863840" y="-182880"/>
            <a:ext cx="1188720" cy="1188720"/>
          </a:xfrm>
          <a:prstGeom prst="ellipse">
            <a:avLst/>
          </a:prstGeom>
          <a:solidFill>
            <a:srgbClr val="FFD600">
              <a:alpha val="42000"/>
            </a:srgbClr>
          </a:solidFill>
          <a:ln w="12700">
            <a:solidFill>
              <a:srgbClr val="FFD600">
                <a:alpha val="42000"/>
              </a:srgbClr>
            </a:solidFill>
            <a:prstDash val="solid"/>
          </a:ln>
        </p:spPr>
      </p:sp>
      <p:sp>
        <p:nvSpPr>
          <p:cNvPr id="6" name="Shape 4"/>
          <p:cNvSpPr/>
          <p:nvPr/>
        </p:nvSpPr>
        <p:spPr>
          <a:xfrm>
            <a:off x="91440" y="3749040"/>
            <a:ext cx="914400" cy="914400"/>
          </a:xfrm>
          <a:prstGeom prst="ellipse">
            <a:avLst/>
          </a:prstGeom>
          <a:solidFill>
            <a:srgbClr val="C62828">
              <a:alpha val="35000"/>
            </a:srgbClr>
          </a:solidFill>
          <a:ln w="12700">
            <a:solidFill>
              <a:srgbClr val="C62828">
                <a:alpha val="35000"/>
              </a:srgbClr>
            </a:solidFill>
            <a:prstDash val="solid"/>
          </a:ln>
        </p:spPr>
      </p:sp>
      <p:pic>
        <p:nvPicPr>
          <p:cNvPr id="7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4760" y="274320"/>
            <a:ext cx="1554480" cy="1554480"/>
          </a:xfrm>
          <a:prstGeom prst="rect">
            <a:avLst/>
          </a:prstGeom>
        </p:spPr>
      </p:pic>
      <p:sp>
        <p:nvSpPr>
          <p:cNvPr id="8" name="Text 5"/>
          <p:cNvSpPr/>
          <p:nvPr/>
        </p:nvSpPr>
        <p:spPr>
          <a:xfrm>
            <a:off x="457200" y="1920240"/>
            <a:ext cx="8229600" cy="1005840"/>
          </a:xfrm>
          <a:prstGeom prst="rect">
            <a:avLst/>
          </a:prstGeom>
          <a:noFill/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5400" b="1" dirty="0">
                <a:solidFill>
                  <a:srgbClr val="FFD600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Des questions ?</a:t>
            </a:r>
            <a:endParaRPr lang="en-US" sz="5400" dirty="0"/>
          </a:p>
        </p:txBody>
      </p:sp>
      <p:sp>
        <p:nvSpPr>
          <p:cNvPr id="9" name="Text 6"/>
          <p:cNvSpPr/>
          <p:nvPr/>
        </p:nvSpPr>
        <p:spPr>
          <a:xfrm>
            <a:off x="914400" y="2907792"/>
            <a:ext cx="7315200" cy="5669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2200" i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N'hesitez pas a lever la main !</a:t>
            </a:r>
            <a:endParaRPr lang="en-US" sz="2200" dirty="0"/>
          </a:p>
        </p:txBody>
      </p:sp>
      <p:sp>
        <p:nvSpPr>
          <p:cNvPr id="10" name="Shape 7"/>
          <p:cNvSpPr/>
          <p:nvPr/>
        </p:nvSpPr>
        <p:spPr>
          <a:xfrm>
            <a:off x="2194560" y="3611880"/>
            <a:ext cx="4754880" cy="658368"/>
          </a:xfrm>
          <a:prstGeom prst="rect">
            <a:avLst/>
          </a:prstGeom>
          <a:solidFill>
            <a:srgbClr val="FFD600"/>
          </a:solidFill>
          <a:ln/>
          <a:effectLst>
            <a:outerShdw sx="100000" sy="100000" kx="0" ky="0" algn="bl" rotWithShape="0" blurRad="101600" dist="38100" dir="8100000">
              <a:srgbClr val="000000">
                <a:alpha val="18000"/>
              </a:srgbClr>
            </a:outerShdw>
          </a:effectLst>
        </p:spPr>
      </p:sp>
      <p:sp>
        <p:nvSpPr>
          <p:cNvPr id="11" name="Text 8"/>
          <p:cNvSpPr/>
          <p:nvPr/>
        </p:nvSpPr>
        <p:spPr>
          <a:xfrm>
            <a:off x="2194560" y="3611880"/>
            <a:ext cx="4754880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2000" b="1" dirty="0">
                <a:solidFill>
                  <a:srgbClr val="0D1B3E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Bienvenue parmi nous !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Journee integration CM2 - College Gaston Febus</dc:title>
  <dc:subject>PptxGenJS Presentation</dc:subject>
  <dc:creator>PptxGenJS</dc:creator>
  <cp:lastModifiedBy>PptxGenJS</cp:lastModifiedBy>
  <cp:revision>1</cp:revision>
  <dcterms:created xsi:type="dcterms:W3CDTF">2026-05-22T05:05:58Z</dcterms:created>
  <dcterms:modified xsi:type="dcterms:W3CDTF">2026-05-22T05:05:58Z</dcterms:modified>
</cp:coreProperties>
</file>